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33"/>
  </p:notesMasterIdLst>
  <p:handoutMasterIdLst>
    <p:handoutMasterId r:id="rId34"/>
  </p:handoutMasterIdLst>
  <p:sldIdLst>
    <p:sldId id="257" r:id="rId5"/>
    <p:sldId id="389" r:id="rId6"/>
    <p:sldId id="384" r:id="rId7"/>
    <p:sldId id="317" r:id="rId8"/>
    <p:sldId id="392" r:id="rId9"/>
    <p:sldId id="404" r:id="rId10"/>
    <p:sldId id="407" r:id="rId11"/>
    <p:sldId id="394" r:id="rId12"/>
    <p:sldId id="406" r:id="rId13"/>
    <p:sldId id="408" r:id="rId14"/>
    <p:sldId id="410" r:id="rId15"/>
    <p:sldId id="400" r:id="rId16"/>
    <p:sldId id="396" r:id="rId17"/>
    <p:sldId id="405" r:id="rId18"/>
    <p:sldId id="397" r:id="rId19"/>
    <p:sldId id="398" r:id="rId20"/>
    <p:sldId id="399" r:id="rId21"/>
    <p:sldId id="416" r:id="rId22"/>
    <p:sldId id="411" r:id="rId23"/>
    <p:sldId id="412" r:id="rId24"/>
    <p:sldId id="415" r:id="rId25"/>
    <p:sldId id="413" r:id="rId26"/>
    <p:sldId id="414" r:id="rId27"/>
    <p:sldId id="321" r:id="rId28"/>
    <p:sldId id="393" r:id="rId29"/>
    <p:sldId id="279" r:id="rId30"/>
    <p:sldId id="403" r:id="rId31"/>
    <p:sldId id="39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C8F1"/>
    <a:srgbClr val="C8FAEA"/>
    <a:srgbClr val="CC9900"/>
    <a:srgbClr val="FFFFCC"/>
    <a:srgbClr val="4C2EA2"/>
    <a:srgbClr val="FFFFFF"/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FC2EDB-616D-4618-B4A5-D852C1D0BDF2}" v="604" dt="2023-06-12T17:00:55.3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16" autoAdjust="0"/>
    <p:restoredTop sz="93725" autoAdjust="0"/>
  </p:normalViewPr>
  <p:slideViewPr>
    <p:cSldViewPr snapToGrid="0">
      <p:cViewPr varScale="1">
        <p:scale>
          <a:sx n="76" d="100"/>
          <a:sy n="76" d="100"/>
        </p:scale>
        <p:origin x="346" y="2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logera McCormick" userId="e0a4c6cb4146cbe1" providerId="LiveId" clId="{53FC2EDB-616D-4618-B4A5-D852C1D0BDF2}"/>
    <pc:docChg chg="undo custSel addSld delSld modSld sldOrd">
      <pc:chgData name="Calogera McCormick" userId="e0a4c6cb4146cbe1" providerId="LiveId" clId="{53FC2EDB-616D-4618-B4A5-D852C1D0BDF2}" dt="2023-06-12T17:01:46.827" v="4070" actId="692"/>
      <pc:docMkLst>
        <pc:docMk/>
      </pc:docMkLst>
      <pc:sldChg chg="modSp mod">
        <pc:chgData name="Calogera McCormick" userId="e0a4c6cb4146cbe1" providerId="LiveId" clId="{53FC2EDB-616D-4618-B4A5-D852C1D0BDF2}" dt="2023-06-12T02:24:52.009" v="3016" actId="1076"/>
        <pc:sldMkLst>
          <pc:docMk/>
          <pc:sldMk cId="752814286" sldId="257"/>
        </pc:sldMkLst>
        <pc:spChg chg="mod">
          <ac:chgData name="Calogera McCormick" userId="e0a4c6cb4146cbe1" providerId="LiveId" clId="{53FC2EDB-616D-4618-B4A5-D852C1D0BDF2}" dt="2023-06-12T02:24:52.009" v="3016" actId="1076"/>
          <ac:spMkLst>
            <pc:docMk/>
            <pc:sldMk cId="752814286" sldId="257"/>
            <ac:spMk id="2" creationId="{286E938C-9D94-4B05-979A-D39FFC457291}"/>
          </ac:spMkLst>
        </pc:spChg>
        <pc:spChg chg="mod">
          <ac:chgData name="Calogera McCormick" userId="e0a4c6cb4146cbe1" providerId="LiveId" clId="{53FC2EDB-616D-4618-B4A5-D852C1D0BDF2}" dt="2023-06-12T02:23:39.851" v="3008" actId="1076"/>
          <ac:spMkLst>
            <pc:docMk/>
            <pc:sldMk cId="752814286" sldId="257"/>
            <ac:spMk id="3" creationId="{D9A11267-FC52-4990-8D98-010AFABA5544}"/>
          </ac:spMkLst>
        </pc:spChg>
      </pc:sldChg>
      <pc:sldChg chg="addSp delSp modSp mod modClrScheme chgLayout">
        <pc:chgData name="Calogera McCormick" userId="e0a4c6cb4146cbe1" providerId="LiveId" clId="{53FC2EDB-616D-4618-B4A5-D852C1D0BDF2}" dt="2023-06-11T23:55:33.100" v="2375" actId="207"/>
        <pc:sldMkLst>
          <pc:docMk/>
          <pc:sldMk cId="395518310" sldId="279"/>
        </pc:sldMkLst>
        <pc:spChg chg="add del mod">
          <ac:chgData name="Calogera McCormick" userId="e0a4c6cb4146cbe1" providerId="LiveId" clId="{53FC2EDB-616D-4618-B4A5-D852C1D0BDF2}" dt="2023-06-11T23:55:23.142" v="2374" actId="478"/>
          <ac:spMkLst>
            <pc:docMk/>
            <pc:sldMk cId="395518310" sldId="279"/>
            <ac:spMk id="6" creationId="{89DF7E0F-546F-7B71-EF31-E11A18AF2474}"/>
          </ac:spMkLst>
        </pc:spChg>
        <pc:spChg chg="add del mod ord">
          <ac:chgData name="Calogera McCormick" userId="e0a4c6cb4146cbe1" providerId="LiveId" clId="{53FC2EDB-616D-4618-B4A5-D852C1D0BDF2}" dt="2023-06-11T21:44:58.392" v="292" actId="700"/>
          <ac:spMkLst>
            <pc:docMk/>
            <pc:sldMk cId="395518310" sldId="279"/>
            <ac:spMk id="6" creationId="{AE75A40C-79F4-713D-3D99-796B054EBD31}"/>
          </ac:spMkLst>
        </pc:spChg>
        <pc:spChg chg="add del mod ord">
          <ac:chgData name="Calogera McCormick" userId="e0a4c6cb4146cbe1" providerId="LiveId" clId="{53FC2EDB-616D-4618-B4A5-D852C1D0BDF2}" dt="2023-06-11T21:45:08.752" v="294" actId="700"/>
          <ac:spMkLst>
            <pc:docMk/>
            <pc:sldMk cId="395518310" sldId="279"/>
            <ac:spMk id="7" creationId="{BAA699A2-750C-ECAE-80C2-069795186E72}"/>
          </ac:spMkLst>
        </pc:spChg>
        <pc:spChg chg="add del mod ord">
          <ac:chgData name="Calogera McCormick" userId="e0a4c6cb4146cbe1" providerId="LiveId" clId="{53FC2EDB-616D-4618-B4A5-D852C1D0BDF2}" dt="2023-06-11T21:45:08.752" v="294" actId="700"/>
          <ac:spMkLst>
            <pc:docMk/>
            <pc:sldMk cId="395518310" sldId="279"/>
            <ac:spMk id="8" creationId="{366F85BD-2F05-FE2F-5A37-D30A293DE090}"/>
          </ac:spMkLst>
        </pc:spChg>
        <pc:spChg chg="add del mod ord">
          <ac:chgData name="Calogera McCormick" userId="e0a4c6cb4146cbe1" providerId="LiveId" clId="{53FC2EDB-616D-4618-B4A5-D852C1D0BDF2}" dt="2023-06-11T21:45:08.752" v="294" actId="700"/>
          <ac:spMkLst>
            <pc:docMk/>
            <pc:sldMk cId="395518310" sldId="279"/>
            <ac:spMk id="9" creationId="{68894FDE-FE26-C20E-1D45-0CA60CC8C052}"/>
          </ac:spMkLst>
        </pc:spChg>
        <pc:spChg chg="add del mod ord">
          <ac:chgData name="Calogera McCormick" userId="e0a4c6cb4146cbe1" providerId="LiveId" clId="{53FC2EDB-616D-4618-B4A5-D852C1D0BDF2}" dt="2023-06-11T21:45:13.205" v="295" actId="700"/>
          <ac:spMkLst>
            <pc:docMk/>
            <pc:sldMk cId="395518310" sldId="279"/>
            <ac:spMk id="10" creationId="{A41B0ABA-C1AC-1D12-E8E8-B56DE770AD56}"/>
          </ac:spMkLst>
        </pc:spChg>
        <pc:spChg chg="add del mod ord">
          <ac:chgData name="Calogera McCormick" userId="e0a4c6cb4146cbe1" providerId="LiveId" clId="{53FC2EDB-616D-4618-B4A5-D852C1D0BDF2}" dt="2023-06-11T21:45:25.549" v="296" actId="931"/>
          <ac:spMkLst>
            <pc:docMk/>
            <pc:sldMk cId="395518310" sldId="279"/>
            <ac:spMk id="11" creationId="{7CBD63A7-971B-ED42-650C-0C3DB5371397}"/>
          </ac:spMkLst>
        </pc:spChg>
        <pc:spChg chg="add del mod ord">
          <ac:chgData name="Calogera McCormick" userId="e0a4c6cb4146cbe1" providerId="LiveId" clId="{53FC2EDB-616D-4618-B4A5-D852C1D0BDF2}" dt="2023-06-11T21:45:33.657" v="299"/>
          <ac:spMkLst>
            <pc:docMk/>
            <pc:sldMk cId="395518310" sldId="279"/>
            <ac:spMk id="12" creationId="{80FE3FD5-D98B-300A-33FD-C586E36D47E5}"/>
          </ac:spMkLst>
        </pc:spChg>
        <pc:spChg chg="add del mod ord">
          <ac:chgData name="Calogera McCormick" userId="e0a4c6cb4146cbe1" providerId="LiveId" clId="{53FC2EDB-616D-4618-B4A5-D852C1D0BDF2}" dt="2023-06-11T21:46:47.330" v="314" actId="931"/>
          <ac:spMkLst>
            <pc:docMk/>
            <pc:sldMk cId="395518310" sldId="279"/>
            <ac:spMk id="13" creationId="{0F249328-B2DE-AFA1-D2BD-4195FCE80EFC}"/>
          </ac:spMkLst>
        </pc:spChg>
        <pc:spChg chg="mod ord">
          <ac:chgData name="Calogera McCormick" userId="e0a4c6cb4146cbe1" providerId="LiveId" clId="{53FC2EDB-616D-4618-B4A5-D852C1D0BDF2}" dt="2023-06-11T23:55:33.100" v="2375" actId="207"/>
          <ac:spMkLst>
            <pc:docMk/>
            <pc:sldMk cId="395518310" sldId="279"/>
            <ac:spMk id="14" creationId="{C15EE852-24F1-4643-8082-AB45CFF2BA10}"/>
          </ac:spMkLst>
        </pc:spChg>
        <pc:spChg chg="del mod ord">
          <ac:chgData name="Calogera McCormick" userId="e0a4c6cb4146cbe1" providerId="LiveId" clId="{53FC2EDB-616D-4618-B4A5-D852C1D0BDF2}" dt="2023-06-11T23:55:19.076" v="2373" actId="478"/>
          <ac:spMkLst>
            <pc:docMk/>
            <pc:sldMk cId="395518310" sldId="279"/>
            <ac:spMk id="15" creationId="{4139825C-53C7-44F4-A064-9795CECD081B}"/>
          </ac:spMkLst>
        </pc:spChg>
        <pc:spChg chg="add del mod">
          <ac:chgData name="Calogera McCormick" userId="e0a4c6cb4146cbe1" providerId="LiveId" clId="{53FC2EDB-616D-4618-B4A5-D852C1D0BDF2}" dt="2023-06-11T21:46:37.699" v="313" actId="478"/>
          <ac:spMkLst>
            <pc:docMk/>
            <pc:sldMk cId="395518310" sldId="279"/>
            <ac:spMk id="23" creationId="{CCC0ACDB-F5D5-F2BE-81A8-EC81905DD573}"/>
          </ac:spMkLst>
        </pc:spChg>
        <pc:picChg chg="add del mod">
          <ac:chgData name="Calogera McCormick" userId="e0a4c6cb4146cbe1" providerId="LiveId" clId="{53FC2EDB-616D-4618-B4A5-D852C1D0BDF2}" dt="2023-06-11T21:47:50.346" v="330" actId="1076"/>
          <ac:picMkLst>
            <pc:docMk/>
            <pc:sldMk cId="395518310" sldId="279"/>
            <ac:picMk id="17" creationId="{1FF434AE-5305-4C9F-BE40-80BEA867C9B5}"/>
          </ac:picMkLst>
        </pc:picChg>
        <pc:picChg chg="del mod">
          <ac:chgData name="Calogera McCormick" userId="e0a4c6cb4146cbe1" providerId="LiveId" clId="{53FC2EDB-616D-4618-B4A5-D852C1D0BDF2}" dt="2023-06-11T21:44:35.253" v="289" actId="21"/>
          <ac:picMkLst>
            <pc:docMk/>
            <pc:sldMk cId="395518310" sldId="279"/>
            <ac:picMk id="18" creationId="{301557C2-9072-409B-88EC-E8577CEFCAFB}"/>
          </ac:picMkLst>
        </pc:picChg>
        <pc:picChg chg="add mod">
          <ac:chgData name="Calogera McCormick" userId="e0a4c6cb4146cbe1" providerId="LiveId" clId="{53FC2EDB-616D-4618-B4A5-D852C1D0BDF2}" dt="2023-06-11T21:47:20.951" v="322" actId="1076"/>
          <ac:picMkLst>
            <pc:docMk/>
            <pc:sldMk cId="395518310" sldId="279"/>
            <ac:picMk id="19" creationId="{0EF66622-3ED5-918A-0C72-4D8F3C3E2FCA}"/>
          </ac:picMkLst>
        </pc:picChg>
        <pc:picChg chg="add del mod">
          <ac:chgData name="Calogera McCormick" userId="e0a4c6cb4146cbe1" providerId="LiveId" clId="{53FC2EDB-616D-4618-B4A5-D852C1D0BDF2}" dt="2023-06-11T21:46:17.275" v="306" actId="931"/>
          <ac:picMkLst>
            <pc:docMk/>
            <pc:sldMk cId="395518310" sldId="279"/>
            <ac:picMk id="21" creationId="{BE5B4639-67B8-DD3D-480F-DF1466D8CAA3}"/>
          </ac:picMkLst>
        </pc:picChg>
        <pc:picChg chg="add del mod">
          <ac:chgData name="Calogera McCormick" userId="e0a4c6cb4146cbe1" providerId="LiveId" clId="{53FC2EDB-616D-4618-B4A5-D852C1D0BDF2}" dt="2023-06-11T21:46:31.245" v="312" actId="931"/>
          <ac:picMkLst>
            <pc:docMk/>
            <pc:sldMk cId="395518310" sldId="279"/>
            <ac:picMk id="25" creationId="{84478405-5D17-C412-1F43-C340A2E62113}"/>
          </ac:picMkLst>
        </pc:picChg>
        <pc:picChg chg="add mod">
          <ac:chgData name="Calogera McCormick" userId="e0a4c6cb4146cbe1" providerId="LiveId" clId="{53FC2EDB-616D-4618-B4A5-D852C1D0BDF2}" dt="2023-06-11T21:47:47.810" v="329" actId="14100"/>
          <ac:picMkLst>
            <pc:docMk/>
            <pc:sldMk cId="395518310" sldId="279"/>
            <ac:picMk id="27" creationId="{5395F7EA-BEE6-7682-15E1-799CCFC2EB62}"/>
          </ac:picMkLst>
        </pc:picChg>
        <pc:picChg chg="add del mod">
          <ac:chgData name="Calogera McCormick" userId="e0a4c6cb4146cbe1" providerId="LiveId" clId="{53FC2EDB-616D-4618-B4A5-D852C1D0BDF2}" dt="2023-06-11T21:44:50.957" v="291" actId="478"/>
          <ac:picMkLst>
            <pc:docMk/>
            <pc:sldMk cId="395518310" sldId="279"/>
            <ac:picMk id="3074" creationId="{D95D4145-6798-898A-CC7A-D0E1B745A4DB}"/>
          </ac:picMkLst>
        </pc:picChg>
      </pc:sldChg>
      <pc:sldChg chg="addSp delSp modSp mod">
        <pc:chgData name="Calogera McCormick" userId="e0a4c6cb4146cbe1" providerId="LiveId" clId="{53FC2EDB-616D-4618-B4A5-D852C1D0BDF2}" dt="2023-06-12T13:00:21.562" v="3203" actId="1036"/>
        <pc:sldMkLst>
          <pc:docMk/>
          <pc:sldMk cId="560021826" sldId="317"/>
        </pc:sldMkLst>
        <pc:picChg chg="del">
          <ac:chgData name="Calogera McCormick" userId="e0a4c6cb4146cbe1" providerId="LiveId" clId="{53FC2EDB-616D-4618-B4A5-D852C1D0BDF2}" dt="2023-06-12T12:59:47.287" v="3186" actId="478"/>
          <ac:picMkLst>
            <pc:docMk/>
            <pc:sldMk cId="560021826" sldId="317"/>
            <ac:picMk id="3" creationId="{9985BE44-F302-AA9D-B47E-E969661EBAB4}"/>
          </ac:picMkLst>
        </pc:picChg>
        <pc:picChg chg="add mod">
          <ac:chgData name="Calogera McCormick" userId="e0a4c6cb4146cbe1" providerId="LiveId" clId="{53FC2EDB-616D-4618-B4A5-D852C1D0BDF2}" dt="2023-06-12T13:00:21.562" v="3203" actId="1036"/>
          <ac:picMkLst>
            <pc:docMk/>
            <pc:sldMk cId="560021826" sldId="317"/>
            <ac:picMk id="4" creationId="{9E18D0B0-1223-E235-9079-B5FDEE75A03C}"/>
          </ac:picMkLst>
        </pc:picChg>
      </pc:sldChg>
      <pc:sldChg chg="modSp mod">
        <pc:chgData name="Calogera McCormick" userId="e0a4c6cb4146cbe1" providerId="LiveId" clId="{53FC2EDB-616D-4618-B4A5-D852C1D0BDF2}" dt="2023-06-11T22:13:39.023" v="1628"/>
        <pc:sldMkLst>
          <pc:docMk/>
          <pc:sldMk cId="3521561301" sldId="321"/>
        </pc:sldMkLst>
        <pc:spChg chg="mod">
          <ac:chgData name="Calogera McCormick" userId="e0a4c6cb4146cbe1" providerId="LiveId" clId="{53FC2EDB-616D-4618-B4A5-D852C1D0BDF2}" dt="2023-06-11T22:13:39.023" v="1628"/>
          <ac:spMkLst>
            <pc:docMk/>
            <pc:sldMk cId="3521561301" sldId="321"/>
            <ac:spMk id="13" creationId="{C0287FEC-3826-4868-8D93-52429C6156F5}"/>
          </ac:spMkLst>
        </pc:spChg>
      </pc:sldChg>
      <pc:sldChg chg="addSp delSp modSp mod">
        <pc:chgData name="Calogera McCormick" userId="e0a4c6cb4146cbe1" providerId="LiveId" clId="{53FC2EDB-616D-4618-B4A5-D852C1D0BDF2}" dt="2023-06-11T23:56:22.098" v="2379" actId="14100"/>
        <pc:sldMkLst>
          <pc:docMk/>
          <pc:sldMk cId="2158886557" sldId="384"/>
        </pc:sldMkLst>
        <pc:spChg chg="add del mod">
          <ac:chgData name="Calogera McCormick" userId="e0a4c6cb4146cbe1" providerId="LiveId" clId="{53FC2EDB-616D-4618-B4A5-D852C1D0BDF2}" dt="2023-06-11T21:14:12.996" v="45" actId="931"/>
          <ac:spMkLst>
            <pc:docMk/>
            <pc:sldMk cId="2158886557" sldId="384"/>
            <ac:spMk id="3" creationId="{43BC2E4D-0D1E-BC30-C13B-18C482ECE5DD}"/>
          </ac:spMkLst>
        </pc:spChg>
        <pc:spChg chg="add del">
          <ac:chgData name="Calogera McCormick" userId="e0a4c6cb4146cbe1" providerId="LiveId" clId="{53FC2EDB-616D-4618-B4A5-D852C1D0BDF2}" dt="2023-06-11T21:40:25.675" v="274" actId="22"/>
          <ac:spMkLst>
            <pc:docMk/>
            <pc:sldMk cId="2158886557" sldId="384"/>
            <ac:spMk id="7" creationId="{AB7C6AA3-154A-C82E-83B8-84A495F35E65}"/>
          </ac:spMkLst>
        </pc:spChg>
        <pc:spChg chg="mod">
          <ac:chgData name="Calogera McCormick" userId="e0a4c6cb4146cbe1" providerId="LiveId" clId="{53FC2EDB-616D-4618-B4A5-D852C1D0BDF2}" dt="2023-06-11T23:53:28.416" v="2366" actId="20577"/>
          <ac:spMkLst>
            <pc:docMk/>
            <pc:sldMk cId="2158886557" sldId="384"/>
            <ac:spMk id="12" creationId="{E5127060-CDBF-435F-9009-A5451CCE305D}"/>
          </ac:spMkLst>
        </pc:spChg>
        <pc:picChg chg="add mod">
          <ac:chgData name="Calogera McCormick" userId="e0a4c6cb4146cbe1" providerId="LiveId" clId="{53FC2EDB-616D-4618-B4A5-D852C1D0BDF2}" dt="2023-06-11T23:56:16.255" v="2378" actId="14100"/>
          <ac:picMkLst>
            <pc:docMk/>
            <pc:sldMk cId="2158886557" sldId="384"/>
            <ac:picMk id="5" creationId="{A924E68F-6652-9F57-E1C5-F87F0CC4D292}"/>
          </ac:picMkLst>
        </pc:picChg>
        <pc:picChg chg="mod">
          <ac:chgData name="Calogera McCormick" userId="e0a4c6cb4146cbe1" providerId="LiveId" clId="{53FC2EDB-616D-4618-B4A5-D852C1D0BDF2}" dt="2023-06-11T23:56:05.851" v="2376" actId="14100"/>
          <ac:picMkLst>
            <pc:docMk/>
            <pc:sldMk cId="2158886557" sldId="384"/>
            <ac:picMk id="18" creationId="{E2536017-F539-430C-A901-70AB81CA612A}"/>
          </ac:picMkLst>
        </pc:picChg>
        <pc:picChg chg="mod">
          <ac:chgData name="Calogera McCormick" userId="e0a4c6cb4146cbe1" providerId="LiveId" clId="{53FC2EDB-616D-4618-B4A5-D852C1D0BDF2}" dt="2023-06-11T23:56:22.098" v="2379" actId="14100"/>
          <ac:picMkLst>
            <pc:docMk/>
            <pc:sldMk cId="2158886557" sldId="384"/>
            <ac:picMk id="20" creationId="{528A7D8D-1AB5-46C4-93FA-D92C2FD51692}"/>
          </ac:picMkLst>
        </pc:picChg>
        <pc:picChg chg="del">
          <ac:chgData name="Calogera McCormick" userId="e0a4c6cb4146cbe1" providerId="LiveId" clId="{53FC2EDB-616D-4618-B4A5-D852C1D0BDF2}" dt="2023-06-11T21:13:49.416" v="44" actId="478"/>
          <ac:picMkLst>
            <pc:docMk/>
            <pc:sldMk cId="2158886557" sldId="384"/>
            <ac:picMk id="23" creationId="{2B3C4F95-A0FA-45D9-BF43-1C398F65B891}"/>
          </ac:picMkLst>
        </pc:picChg>
      </pc:sldChg>
      <pc:sldChg chg="addSp delSp modSp mod">
        <pc:chgData name="Calogera McCormick" userId="e0a4c6cb4146cbe1" providerId="LiveId" clId="{53FC2EDB-616D-4618-B4A5-D852C1D0BDF2}" dt="2023-06-11T21:13:29.093" v="43" actId="21"/>
        <pc:sldMkLst>
          <pc:docMk/>
          <pc:sldMk cId="2313234867" sldId="389"/>
        </pc:sldMkLst>
        <pc:picChg chg="add del mod">
          <ac:chgData name="Calogera McCormick" userId="e0a4c6cb4146cbe1" providerId="LiveId" clId="{53FC2EDB-616D-4618-B4A5-D852C1D0BDF2}" dt="2023-06-11T21:13:29.093" v="43" actId="21"/>
          <ac:picMkLst>
            <pc:docMk/>
            <pc:sldMk cId="2313234867" sldId="389"/>
            <ac:picMk id="5" creationId="{B19C515D-F8C9-9BF4-A46B-5A3A4BEB902E}"/>
          </ac:picMkLst>
        </pc:picChg>
      </pc:sldChg>
      <pc:sldChg chg="addSp delSp modSp mod modClrScheme chgLayout">
        <pc:chgData name="Calogera McCormick" userId="e0a4c6cb4146cbe1" providerId="LiveId" clId="{53FC2EDB-616D-4618-B4A5-D852C1D0BDF2}" dt="2023-06-12T02:10:15.539" v="2925" actId="14100"/>
        <pc:sldMkLst>
          <pc:docMk/>
          <pc:sldMk cId="3247798845" sldId="391"/>
        </pc:sldMkLst>
        <pc:spChg chg="add del mod ord">
          <ac:chgData name="Calogera McCormick" userId="e0a4c6cb4146cbe1" providerId="LiveId" clId="{53FC2EDB-616D-4618-B4A5-D852C1D0BDF2}" dt="2023-06-12T02:08:14.285" v="2908" actId="700"/>
          <ac:spMkLst>
            <pc:docMk/>
            <pc:sldMk cId="3247798845" sldId="391"/>
            <ac:spMk id="4" creationId="{8E0C404D-694C-815D-6C9C-AA68A38A3BD9}"/>
          </ac:spMkLst>
        </pc:spChg>
        <pc:spChg chg="add del mod ord">
          <ac:chgData name="Calogera McCormick" userId="e0a4c6cb4146cbe1" providerId="LiveId" clId="{53FC2EDB-616D-4618-B4A5-D852C1D0BDF2}" dt="2023-06-12T02:08:14.285" v="2908" actId="700"/>
          <ac:spMkLst>
            <pc:docMk/>
            <pc:sldMk cId="3247798845" sldId="391"/>
            <ac:spMk id="5" creationId="{51797200-3E93-16AD-3E02-4ED031D5141A}"/>
          </ac:spMkLst>
        </pc:spChg>
        <pc:spChg chg="add del mod">
          <ac:chgData name="Calogera McCormick" userId="e0a4c6cb4146cbe1" providerId="LiveId" clId="{53FC2EDB-616D-4618-B4A5-D852C1D0BDF2}" dt="2023-06-12T02:08:13.330" v="2906" actId="21"/>
          <ac:spMkLst>
            <pc:docMk/>
            <pc:sldMk cId="3247798845" sldId="391"/>
            <ac:spMk id="8" creationId="{473FA64A-CBF8-E408-FB2B-EF1B5BAFAC24}"/>
          </ac:spMkLst>
        </pc:spChg>
        <pc:spChg chg="add del mod">
          <ac:chgData name="Calogera McCormick" userId="e0a4c6cb4146cbe1" providerId="LiveId" clId="{53FC2EDB-616D-4618-B4A5-D852C1D0BDF2}" dt="2023-06-12T02:08:25.543" v="2911" actId="478"/>
          <ac:spMkLst>
            <pc:docMk/>
            <pc:sldMk cId="3247798845" sldId="391"/>
            <ac:spMk id="13" creationId="{39A58DB9-8799-FC5F-293D-5D209A735DE7}"/>
          </ac:spMkLst>
        </pc:spChg>
        <pc:spChg chg="mod ord">
          <ac:chgData name="Calogera McCormick" userId="e0a4c6cb4146cbe1" providerId="LiveId" clId="{53FC2EDB-616D-4618-B4A5-D852C1D0BDF2}" dt="2023-06-12T02:10:09.877" v="2924" actId="1076"/>
          <ac:spMkLst>
            <pc:docMk/>
            <pc:sldMk cId="3247798845" sldId="391"/>
            <ac:spMk id="22" creationId="{F8FAEED9-1ECD-45F9-87A0-9394BAEABB79}"/>
          </ac:spMkLst>
        </pc:spChg>
        <pc:spChg chg="del mod">
          <ac:chgData name="Calogera McCormick" userId="e0a4c6cb4146cbe1" providerId="LiveId" clId="{53FC2EDB-616D-4618-B4A5-D852C1D0BDF2}" dt="2023-06-11T21:55:55.049" v="501" actId="478"/>
          <ac:spMkLst>
            <pc:docMk/>
            <pc:sldMk cId="3247798845" sldId="391"/>
            <ac:spMk id="23" creationId="{8E5E4638-9BCB-4C2E-914F-CC868E2020D5}"/>
          </ac:spMkLst>
        </pc:spChg>
        <pc:picChg chg="add del mod">
          <ac:chgData name="Calogera McCormick" userId="e0a4c6cb4146cbe1" providerId="LiveId" clId="{53FC2EDB-616D-4618-B4A5-D852C1D0BDF2}" dt="2023-06-12T02:08:12.221" v="2905" actId="931"/>
          <ac:picMkLst>
            <pc:docMk/>
            <pc:sldMk cId="3247798845" sldId="391"/>
            <ac:picMk id="10" creationId="{83510A92-66F7-D9F9-2120-6F7BCB1934B5}"/>
          </ac:picMkLst>
        </pc:picChg>
        <pc:picChg chg="add mod">
          <ac:chgData name="Calogera McCormick" userId="e0a4c6cb4146cbe1" providerId="LiveId" clId="{53FC2EDB-616D-4618-B4A5-D852C1D0BDF2}" dt="2023-06-12T02:10:15.539" v="2925" actId="14100"/>
          <ac:picMkLst>
            <pc:docMk/>
            <pc:sldMk cId="3247798845" sldId="391"/>
            <ac:picMk id="11" creationId="{A9CE2F10-A77A-1133-E4D6-03CD8FFF3699}"/>
          </ac:picMkLst>
        </pc:picChg>
        <pc:picChg chg="add del mod ord">
          <ac:chgData name="Calogera McCormick" userId="e0a4c6cb4146cbe1" providerId="LiveId" clId="{53FC2EDB-616D-4618-B4A5-D852C1D0BDF2}" dt="2023-06-12T02:08:22.139" v="2910" actId="478"/>
          <ac:picMkLst>
            <pc:docMk/>
            <pc:sldMk cId="3247798845" sldId="391"/>
            <ac:picMk id="27" creationId="{9E660784-34E2-4CDA-926A-DDD6AAF35046}"/>
          </ac:picMkLst>
        </pc:picChg>
        <pc:picChg chg="mod ord">
          <ac:chgData name="Calogera McCormick" userId="e0a4c6cb4146cbe1" providerId="LiveId" clId="{53FC2EDB-616D-4618-B4A5-D852C1D0BDF2}" dt="2023-06-12T02:09:11.681" v="2920" actId="14100"/>
          <ac:picMkLst>
            <pc:docMk/>
            <pc:sldMk cId="3247798845" sldId="391"/>
            <ac:picMk id="33" creationId="{48106962-23C6-4DFE-BB3A-E5FFF03F38CE}"/>
          </ac:picMkLst>
        </pc:picChg>
        <pc:picChg chg="add del mod">
          <ac:chgData name="Calogera McCormick" userId="e0a4c6cb4146cbe1" providerId="LiveId" clId="{53FC2EDB-616D-4618-B4A5-D852C1D0BDF2}" dt="2023-06-12T02:10:02.441" v="2923" actId="14100"/>
          <ac:picMkLst>
            <pc:docMk/>
            <pc:sldMk cId="3247798845" sldId="391"/>
            <ac:picMk id="1026" creationId="{F970EB84-2B1A-1795-58BE-297B75A9472B}"/>
          </ac:picMkLst>
        </pc:picChg>
        <pc:picChg chg="add del mod">
          <ac:chgData name="Calogera McCormick" userId="e0a4c6cb4146cbe1" providerId="LiveId" clId="{53FC2EDB-616D-4618-B4A5-D852C1D0BDF2}" dt="2023-06-12T02:07:14.726" v="2899"/>
          <ac:picMkLst>
            <pc:docMk/>
            <pc:sldMk cId="3247798845" sldId="391"/>
            <ac:picMk id="1028" creationId="{A3B33495-41D0-10EE-0963-5DEFB505E0C0}"/>
          </ac:picMkLst>
        </pc:picChg>
      </pc:sldChg>
      <pc:sldChg chg="addSp delSp modSp mod">
        <pc:chgData name="Calogera McCormick" userId="e0a4c6cb4146cbe1" providerId="LiveId" clId="{53FC2EDB-616D-4618-B4A5-D852C1D0BDF2}" dt="2023-06-12T01:11:55.380" v="2430" actId="12789"/>
        <pc:sldMkLst>
          <pc:docMk/>
          <pc:sldMk cId="2031009587" sldId="392"/>
        </pc:sldMkLst>
        <pc:spChg chg="add del mod">
          <ac:chgData name="Calogera McCormick" userId="e0a4c6cb4146cbe1" providerId="LiveId" clId="{53FC2EDB-616D-4618-B4A5-D852C1D0BDF2}" dt="2023-06-12T01:10:48.448" v="2412" actId="478"/>
          <ac:spMkLst>
            <pc:docMk/>
            <pc:sldMk cId="2031009587" sldId="392"/>
            <ac:spMk id="4" creationId="{59D65146-E7DC-0323-A12A-302C40C1958C}"/>
          </ac:spMkLst>
        </pc:spChg>
        <pc:spChg chg="add del mod">
          <ac:chgData name="Calogera McCormick" userId="e0a4c6cb4146cbe1" providerId="LiveId" clId="{53FC2EDB-616D-4618-B4A5-D852C1D0BDF2}" dt="2023-06-12T01:11:15.668" v="2423" actId="478"/>
          <ac:spMkLst>
            <pc:docMk/>
            <pc:sldMk cId="2031009587" sldId="392"/>
            <ac:spMk id="6" creationId="{41F86C36-7651-220B-98DB-1DBF0976BA2A}"/>
          </ac:spMkLst>
        </pc:spChg>
        <pc:spChg chg="add del mod">
          <ac:chgData name="Calogera McCormick" userId="e0a4c6cb4146cbe1" providerId="LiveId" clId="{53FC2EDB-616D-4618-B4A5-D852C1D0BDF2}" dt="2023-06-12T01:11:07.691" v="2420" actId="478"/>
          <ac:spMkLst>
            <pc:docMk/>
            <pc:sldMk cId="2031009587" sldId="392"/>
            <ac:spMk id="9" creationId="{16A346DA-20F0-D2AA-C91F-48963FCB85C4}"/>
          </ac:spMkLst>
        </pc:spChg>
        <pc:spChg chg="add del mod">
          <ac:chgData name="Calogera McCormick" userId="e0a4c6cb4146cbe1" providerId="LiveId" clId="{53FC2EDB-616D-4618-B4A5-D852C1D0BDF2}" dt="2023-06-12T01:10:13.284" v="2403" actId="478"/>
          <ac:spMkLst>
            <pc:docMk/>
            <pc:sldMk cId="2031009587" sldId="392"/>
            <ac:spMk id="11" creationId="{12B7353A-8EAB-2063-1450-6A751CDB1938}"/>
          </ac:spMkLst>
        </pc:spChg>
        <pc:graphicFrameChg chg="mod modGraphic">
          <ac:chgData name="Calogera McCormick" userId="e0a4c6cb4146cbe1" providerId="LiveId" clId="{53FC2EDB-616D-4618-B4A5-D852C1D0BDF2}" dt="2023-06-12T01:11:33.063" v="2428" actId="14100"/>
          <ac:graphicFrameMkLst>
            <pc:docMk/>
            <pc:sldMk cId="2031009587" sldId="392"/>
            <ac:graphicFrameMk id="3" creationId="{F4BACA68-1D0D-8EAD-FF77-469EB8D23C2C}"/>
          </ac:graphicFrameMkLst>
        </pc:graphicFrameChg>
        <pc:picChg chg="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2" creationId="{339E5682-A18C-B744-2DB4-E537C071D277}"/>
          </ac:picMkLst>
        </pc:picChg>
        <pc:picChg chg="del">
          <ac:chgData name="Calogera McCormick" userId="e0a4c6cb4146cbe1" providerId="LiveId" clId="{53FC2EDB-616D-4618-B4A5-D852C1D0BDF2}" dt="2023-06-12T01:07:50.920" v="2392" actId="478"/>
          <ac:picMkLst>
            <pc:docMk/>
            <pc:sldMk cId="2031009587" sldId="392"/>
            <ac:picMk id="5" creationId="{E5131983-A7CB-D034-054C-C30D76736863}"/>
          </ac:picMkLst>
        </pc:picChg>
        <pc:picChg chg="del">
          <ac:chgData name="Calogera McCormick" userId="e0a4c6cb4146cbe1" providerId="LiveId" clId="{53FC2EDB-616D-4618-B4A5-D852C1D0BDF2}" dt="2023-06-12T01:07:50.920" v="2392" actId="478"/>
          <ac:picMkLst>
            <pc:docMk/>
            <pc:sldMk cId="2031009587" sldId="392"/>
            <ac:picMk id="7" creationId="{93322888-2042-90A2-D8E2-E7AF8EF8F3BA}"/>
          </ac:picMkLst>
        </pc:picChg>
        <pc:picChg chg="del mod">
          <ac:chgData name="Calogera McCormick" userId="e0a4c6cb4146cbe1" providerId="LiveId" clId="{53FC2EDB-616D-4618-B4A5-D852C1D0BDF2}" dt="2023-06-12T01:08:42.242" v="2399" actId="478"/>
          <ac:picMkLst>
            <pc:docMk/>
            <pc:sldMk cId="2031009587" sldId="392"/>
            <ac:picMk id="8" creationId="{CCFFA45D-5981-A5AA-51CE-0D96D54564E0}"/>
          </ac:picMkLst>
        </pc:picChg>
        <pc:picChg chg="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10" creationId="{458347B8-1369-8393-02CD-ECCE0D0BEABA}"/>
          </ac:picMkLst>
        </pc:picChg>
        <pc:picChg chg="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12" creationId="{8FBFCE34-E000-5DBE-932A-C95957F251D5}"/>
          </ac:picMkLst>
        </pc:picChg>
        <pc:picChg chg="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14" creationId="{2A3B75D4-F9A9-6E0F-500B-2CE1730D6B04}"/>
          </ac:picMkLst>
        </pc:picChg>
        <pc:picChg chg="add 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18" creationId="{5FE467D9-99C2-DDBA-0CD8-EA00F027427E}"/>
          </ac:picMkLst>
        </pc:picChg>
        <pc:picChg chg="add 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19" creationId="{42431E45-5A45-D5AB-8992-E9EB3AC95C01}"/>
          </ac:picMkLst>
        </pc:picChg>
        <pc:picChg chg="add 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20" creationId="{C55619D5-E7DC-2545-265F-56337B8DBCE7}"/>
          </ac:picMkLst>
        </pc:picChg>
        <pc:picChg chg="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47" creationId="{642BEA0E-08AD-24B1-FD52-BB8F65C1160B}"/>
          </ac:picMkLst>
        </pc:picChg>
        <pc:picChg chg="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1026" creationId="{DB57C373-93F4-5242-B3A6-E8196DDD7782}"/>
          </ac:picMkLst>
        </pc:picChg>
        <pc:picChg chg="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1028" creationId="{4F36C3CB-AC58-D4D8-27A3-5BAA978678CF}"/>
          </ac:picMkLst>
        </pc:picChg>
        <pc:picChg chg="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1030" creationId="{62918EE2-2F50-BB28-B1FB-0D3AF4D9731C}"/>
          </ac:picMkLst>
        </pc:picChg>
        <pc:picChg chg="mod">
          <ac:chgData name="Calogera McCormick" userId="e0a4c6cb4146cbe1" providerId="LiveId" clId="{53FC2EDB-616D-4618-B4A5-D852C1D0BDF2}" dt="2023-06-12T01:11:55.380" v="2430" actId="12789"/>
          <ac:picMkLst>
            <pc:docMk/>
            <pc:sldMk cId="2031009587" sldId="392"/>
            <ac:picMk id="1032" creationId="{560FBA1D-3614-3680-08A1-42EDD62D2721}"/>
          </ac:picMkLst>
        </pc:picChg>
      </pc:sldChg>
      <pc:sldChg chg="modSp mod">
        <pc:chgData name="Calogera McCormick" userId="e0a4c6cb4146cbe1" providerId="LiveId" clId="{53FC2EDB-616D-4618-B4A5-D852C1D0BDF2}" dt="2023-06-11T23:54:55.777" v="2370" actId="108"/>
        <pc:sldMkLst>
          <pc:docMk/>
          <pc:sldMk cId="2494024088" sldId="393"/>
        </pc:sldMkLst>
        <pc:spChg chg="mod">
          <ac:chgData name="Calogera McCormick" userId="e0a4c6cb4146cbe1" providerId="LiveId" clId="{53FC2EDB-616D-4618-B4A5-D852C1D0BDF2}" dt="2023-06-11T23:54:55.777" v="2370" actId="108"/>
          <ac:spMkLst>
            <pc:docMk/>
            <pc:sldMk cId="2494024088" sldId="393"/>
            <ac:spMk id="13" creationId="{C0287FEC-3826-4868-8D93-52429C6156F5}"/>
          </ac:spMkLst>
        </pc:spChg>
        <pc:picChg chg="mod">
          <ac:chgData name="Calogera McCormick" userId="e0a4c6cb4146cbe1" providerId="LiveId" clId="{53FC2EDB-616D-4618-B4A5-D852C1D0BDF2}" dt="2023-06-11T22:08:57.500" v="1351" actId="1076"/>
          <ac:picMkLst>
            <pc:docMk/>
            <pc:sldMk cId="2494024088" sldId="393"/>
            <ac:picMk id="16" creationId="{361E9ADB-7377-4CF1-9AE4-AEFBDEBEEEEC}"/>
          </ac:picMkLst>
        </pc:picChg>
      </pc:sldChg>
      <pc:sldChg chg="addSp delSp modSp mod">
        <pc:chgData name="Calogera McCormick" userId="e0a4c6cb4146cbe1" providerId="LiveId" clId="{53FC2EDB-616D-4618-B4A5-D852C1D0BDF2}" dt="2023-06-12T01:55:35.534" v="2769" actId="14100"/>
        <pc:sldMkLst>
          <pc:docMk/>
          <pc:sldMk cId="1966113941" sldId="397"/>
        </pc:sldMkLst>
        <pc:spChg chg="add mod ord">
          <ac:chgData name="Calogera McCormick" userId="e0a4c6cb4146cbe1" providerId="LiveId" clId="{53FC2EDB-616D-4618-B4A5-D852C1D0BDF2}" dt="2023-06-12T01:55:20.197" v="2768" actId="14100"/>
          <ac:spMkLst>
            <pc:docMk/>
            <pc:sldMk cId="1966113941" sldId="397"/>
            <ac:spMk id="2" creationId="{C1FF15C6-52E1-8653-A788-D02E72900D3F}"/>
          </ac:spMkLst>
        </pc:spChg>
        <pc:spChg chg="add mod ord">
          <ac:chgData name="Calogera McCormick" userId="e0a4c6cb4146cbe1" providerId="LiveId" clId="{53FC2EDB-616D-4618-B4A5-D852C1D0BDF2}" dt="2023-06-12T01:54:58.019" v="2767" actId="1038"/>
          <ac:spMkLst>
            <pc:docMk/>
            <pc:sldMk cId="1966113941" sldId="397"/>
            <ac:spMk id="3" creationId="{C5013FCD-9F72-1BCB-9B8B-4A19C5A9F278}"/>
          </ac:spMkLst>
        </pc:spChg>
        <pc:spChg chg="add mod">
          <ac:chgData name="Calogera McCormick" userId="e0a4c6cb4146cbe1" providerId="LiveId" clId="{53FC2EDB-616D-4618-B4A5-D852C1D0BDF2}" dt="2023-06-12T01:54:26.640" v="2755" actId="14100"/>
          <ac:spMkLst>
            <pc:docMk/>
            <pc:sldMk cId="1966113941" sldId="397"/>
            <ac:spMk id="4" creationId="{A13EA3F9-92C6-1C26-D9C0-8FD83D601019}"/>
          </ac:spMkLst>
        </pc:spChg>
        <pc:spChg chg="add del mod">
          <ac:chgData name="Calogera McCormick" userId="e0a4c6cb4146cbe1" providerId="LiveId" clId="{53FC2EDB-616D-4618-B4A5-D852C1D0BDF2}" dt="2023-06-12T01:50:48.356" v="2733" actId="478"/>
          <ac:spMkLst>
            <pc:docMk/>
            <pc:sldMk cId="1966113941" sldId="397"/>
            <ac:spMk id="5" creationId="{9F230939-57D7-F829-6794-F0C6A9ABF800}"/>
          </ac:spMkLst>
        </pc:spChg>
        <pc:spChg chg="mod">
          <ac:chgData name="Calogera McCormick" userId="e0a4c6cb4146cbe1" providerId="LiveId" clId="{53FC2EDB-616D-4618-B4A5-D852C1D0BDF2}" dt="2023-06-11T23:39:56.468" v="1999" actId="122"/>
          <ac:spMkLst>
            <pc:docMk/>
            <pc:sldMk cId="1966113941" sldId="397"/>
            <ac:spMk id="8" creationId="{ABA415A0-3B77-43FB-A408-5F1DA4B0AAFA}"/>
          </ac:spMkLst>
        </pc:spChg>
        <pc:spChg chg="mod">
          <ac:chgData name="Calogera McCormick" userId="e0a4c6cb4146cbe1" providerId="LiveId" clId="{53FC2EDB-616D-4618-B4A5-D852C1D0BDF2}" dt="2023-06-12T01:55:35.534" v="2769" actId="14100"/>
          <ac:spMkLst>
            <pc:docMk/>
            <pc:sldMk cId="1966113941" sldId="397"/>
            <ac:spMk id="10" creationId="{34A9BC34-CFDB-4D7A-8D6C-1CE608D0909F}"/>
          </ac:spMkLst>
        </pc:spChg>
        <pc:spChg chg="mod">
          <ac:chgData name="Calogera McCormick" userId="e0a4c6cb4146cbe1" providerId="LiveId" clId="{53FC2EDB-616D-4618-B4A5-D852C1D0BDF2}" dt="2023-06-12T01:53:50.134" v="2748" actId="1076"/>
          <ac:spMkLst>
            <pc:docMk/>
            <pc:sldMk cId="1966113941" sldId="397"/>
            <ac:spMk id="17" creationId="{350E761B-A099-0AA9-F545-123F6499F407}"/>
          </ac:spMkLst>
        </pc:spChg>
        <pc:spChg chg="add del mod">
          <ac:chgData name="Calogera McCormick" userId="e0a4c6cb4146cbe1" providerId="LiveId" clId="{53FC2EDB-616D-4618-B4A5-D852C1D0BDF2}" dt="2023-06-12T01:54:05.594" v="2752"/>
          <ac:spMkLst>
            <pc:docMk/>
            <pc:sldMk cId="1966113941" sldId="397"/>
            <ac:spMk id="23" creationId="{6B1071A0-4A71-486E-11B2-CF6B4D771365}"/>
          </ac:spMkLst>
        </pc:spChg>
        <pc:picChg chg="mod">
          <ac:chgData name="Calogera McCormick" userId="e0a4c6cb4146cbe1" providerId="LiveId" clId="{53FC2EDB-616D-4618-B4A5-D852C1D0BDF2}" dt="2023-06-11T23:40:42.429" v="2002" actId="1076"/>
          <ac:picMkLst>
            <pc:docMk/>
            <pc:sldMk cId="1966113941" sldId="397"/>
            <ac:picMk id="9" creationId="{6889FA6F-5D80-0B1E-97FF-6CC22853E30D}"/>
          </ac:picMkLst>
        </pc:picChg>
        <pc:picChg chg="add del mod">
          <ac:chgData name="Calogera McCormick" userId="e0a4c6cb4146cbe1" providerId="LiveId" clId="{53FC2EDB-616D-4618-B4A5-D852C1D0BDF2}" dt="2023-06-12T01:49:03.563" v="2723" actId="478"/>
          <ac:picMkLst>
            <pc:docMk/>
            <pc:sldMk cId="1966113941" sldId="397"/>
            <ac:picMk id="11" creationId="{079B2FAD-595D-3D6E-D3C3-187C6707701E}"/>
          </ac:picMkLst>
        </pc:picChg>
        <pc:picChg chg="add del mod">
          <ac:chgData name="Calogera McCormick" userId="e0a4c6cb4146cbe1" providerId="LiveId" clId="{53FC2EDB-616D-4618-B4A5-D852C1D0BDF2}" dt="2023-06-12T01:49:39.080" v="2727" actId="478"/>
          <ac:picMkLst>
            <pc:docMk/>
            <pc:sldMk cId="1966113941" sldId="397"/>
            <ac:picMk id="14" creationId="{690B53DA-472C-3F18-6E6A-BAF7880D3F33}"/>
          </ac:picMkLst>
        </pc:picChg>
        <pc:picChg chg="add del mod">
          <ac:chgData name="Calogera McCormick" userId="e0a4c6cb4146cbe1" providerId="LiveId" clId="{53FC2EDB-616D-4618-B4A5-D852C1D0BDF2}" dt="2023-06-12T01:53:13.757" v="2741" actId="478"/>
          <ac:picMkLst>
            <pc:docMk/>
            <pc:sldMk cId="1966113941" sldId="397"/>
            <ac:picMk id="16" creationId="{D26C7976-1A68-90AF-A9FE-2C9FAC59F926}"/>
          </ac:picMkLst>
        </pc:picChg>
        <pc:picChg chg="add del mod ord">
          <ac:chgData name="Calogera McCormick" userId="e0a4c6cb4146cbe1" providerId="LiveId" clId="{53FC2EDB-616D-4618-B4A5-D852C1D0BDF2}" dt="2023-06-12T01:53:28.616" v="2742" actId="21"/>
          <ac:picMkLst>
            <pc:docMk/>
            <pc:sldMk cId="1966113941" sldId="397"/>
            <ac:picMk id="20" creationId="{95901246-A6B6-E01C-CE69-F9A00D2DAE42}"/>
          </ac:picMkLst>
        </pc:picChg>
        <pc:picChg chg="del mod">
          <ac:chgData name="Calogera McCormick" userId="e0a4c6cb4146cbe1" providerId="LiveId" clId="{53FC2EDB-616D-4618-B4A5-D852C1D0BDF2}" dt="2023-06-12T01:53:13.757" v="2741" actId="478"/>
          <ac:picMkLst>
            <pc:docMk/>
            <pc:sldMk cId="1966113941" sldId="397"/>
            <ac:picMk id="21" creationId="{E6DBA607-3A97-B3C9-89EE-C012FD8B4B13}"/>
          </ac:picMkLst>
        </pc:picChg>
        <pc:picChg chg="add del mod">
          <ac:chgData name="Calogera McCormick" userId="e0a4c6cb4146cbe1" providerId="LiveId" clId="{53FC2EDB-616D-4618-B4A5-D852C1D0BDF2}" dt="2023-06-12T01:53:39.970" v="2746"/>
          <ac:picMkLst>
            <pc:docMk/>
            <pc:sldMk cId="1966113941" sldId="397"/>
            <ac:picMk id="24" creationId="{A43E46EB-1F9A-23D9-10A0-B48D61993DF5}"/>
          </ac:picMkLst>
        </pc:picChg>
        <pc:picChg chg="add mod">
          <ac:chgData name="Calogera McCormick" userId="e0a4c6cb4146cbe1" providerId="LiveId" clId="{53FC2EDB-616D-4618-B4A5-D852C1D0BDF2}" dt="2023-06-12T01:54:15.380" v="2753" actId="1076"/>
          <ac:picMkLst>
            <pc:docMk/>
            <pc:sldMk cId="1966113941" sldId="397"/>
            <ac:picMk id="25" creationId="{D863E384-385F-38DE-AB42-9EA27489AF33}"/>
          </ac:picMkLst>
        </pc:picChg>
      </pc:sldChg>
      <pc:sldChg chg="addSp delSp modSp mod">
        <pc:chgData name="Calogera McCormick" userId="e0a4c6cb4146cbe1" providerId="LiveId" clId="{53FC2EDB-616D-4618-B4A5-D852C1D0BDF2}" dt="2023-06-12T13:03:18.108" v="3245" actId="207"/>
        <pc:sldMkLst>
          <pc:docMk/>
          <pc:sldMk cId="883699955" sldId="399"/>
        </pc:sldMkLst>
        <pc:spChg chg="mod">
          <ac:chgData name="Calogera McCormick" userId="e0a4c6cb4146cbe1" providerId="LiveId" clId="{53FC2EDB-616D-4618-B4A5-D852C1D0BDF2}" dt="2023-06-11T23:18:24.093" v="1981" actId="14100"/>
          <ac:spMkLst>
            <pc:docMk/>
            <pc:sldMk cId="883699955" sldId="399"/>
            <ac:spMk id="7" creationId="{47788B34-4190-4916-9048-47720EA5ABF1}"/>
          </ac:spMkLst>
        </pc:spChg>
        <pc:spChg chg="add del mod">
          <ac:chgData name="Calogera McCormick" userId="e0a4c6cb4146cbe1" providerId="LiveId" clId="{53FC2EDB-616D-4618-B4A5-D852C1D0BDF2}" dt="2023-06-11T23:09:19.764" v="1815" actId="478"/>
          <ac:spMkLst>
            <pc:docMk/>
            <pc:sldMk cId="883699955" sldId="399"/>
            <ac:spMk id="11" creationId="{B60B461F-5EC8-9CE3-96B5-54D41ED0891A}"/>
          </ac:spMkLst>
        </pc:spChg>
        <pc:graphicFrameChg chg="add del">
          <ac:chgData name="Calogera McCormick" userId="e0a4c6cb4146cbe1" providerId="LiveId" clId="{53FC2EDB-616D-4618-B4A5-D852C1D0BDF2}" dt="2023-06-11T23:08:06.691" v="1775"/>
          <ac:graphicFrameMkLst>
            <pc:docMk/>
            <pc:sldMk cId="883699955" sldId="399"/>
            <ac:graphicFrameMk id="5" creationId="{8EF7AE8B-A83D-35BF-19EE-39BECCBEC491}"/>
          </ac:graphicFrameMkLst>
        </pc:graphicFrameChg>
        <pc:graphicFrameChg chg="add del">
          <ac:chgData name="Calogera McCormick" userId="e0a4c6cb4146cbe1" providerId="LiveId" clId="{53FC2EDB-616D-4618-B4A5-D852C1D0BDF2}" dt="2023-06-11T23:08:12.711" v="1777"/>
          <ac:graphicFrameMkLst>
            <pc:docMk/>
            <pc:sldMk cId="883699955" sldId="399"/>
            <ac:graphicFrameMk id="6" creationId="{2710AD80-B1D0-4392-6E7D-29A9F613AB38}"/>
          </ac:graphicFrameMkLst>
        </pc:graphicFrameChg>
        <pc:graphicFrameChg chg="add del">
          <ac:chgData name="Calogera McCormick" userId="e0a4c6cb4146cbe1" providerId="LiveId" clId="{53FC2EDB-616D-4618-B4A5-D852C1D0BDF2}" dt="2023-06-11T23:08:33.813" v="1780" actId="3680"/>
          <ac:graphicFrameMkLst>
            <pc:docMk/>
            <pc:sldMk cId="883699955" sldId="399"/>
            <ac:graphicFrameMk id="8" creationId="{54E700E4-4000-5489-B00D-1060FC6FAF57}"/>
          </ac:graphicFrameMkLst>
        </pc:graphicFrameChg>
        <pc:graphicFrameChg chg="add mod modGraphic">
          <ac:chgData name="Calogera McCormick" userId="e0a4c6cb4146cbe1" providerId="LiveId" clId="{53FC2EDB-616D-4618-B4A5-D852C1D0BDF2}" dt="2023-06-12T13:03:18.108" v="3245" actId="207"/>
          <ac:graphicFrameMkLst>
            <pc:docMk/>
            <pc:sldMk cId="883699955" sldId="399"/>
            <ac:graphicFrameMk id="9" creationId="{98D75A3E-A6BA-138E-58E1-1A9E5D33D6A2}"/>
          </ac:graphicFrameMkLst>
        </pc:graphicFrameChg>
        <pc:graphicFrameChg chg="del modGraphic">
          <ac:chgData name="Calogera McCormick" userId="e0a4c6cb4146cbe1" providerId="LiveId" clId="{53FC2EDB-616D-4618-B4A5-D852C1D0BDF2}" dt="2023-06-11T23:09:18.235" v="1814" actId="478"/>
          <ac:graphicFrameMkLst>
            <pc:docMk/>
            <pc:sldMk cId="883699955" sldId="399"/>
            <ac:graphicFrameMk id="15" creationId="{A306AC69-C6C6-CAB7-F6C3-1BC381690B1F}"/>
          </ac:graphicFrameMkLst>
        </pc:graphicFrameChg>
        <pc:picChg chg="add del mod">
          <ac:chgData name="Calogera McCormick" userId="e0a4c6cb4146cbe1" providerId="LiveId" clId="{53FC2EDB-616D-4618-B4A5-D852C1D0BDF2}" dt="2023-06-11T23:14:57.340" v="1973" actId="21"/>
          <ac:picMkLst>
            <pc:docMk/>
            <pc:sldMk cId="883699955" sldId="399"/>
            <ac:picMk id="12" creationId="{DC8198BA-5C44-AF06-3E8A-38F4B5088CBF}"/>
          </ac:picMkLst>
        </pc:picChg>
        <pc:picChg chg="add del mod">
          <ac:chgData name="Calogera McCormick" userId="e0a4c6cb4146cbe1" providerId="LiveId" clId="{53FC2EDB-616D-4618-B4A5-D852C1D0BDF2}" dt="2023-06-11T23:15:03.114" v="1975" actId="21"/>
          <ac:picMkLst>
            <pc:docMk/>
            <pc:sldMk cId="883699955" sldId="399"/>
            <ac:picMk id="13" creationId="{9DA51714-41A0-710C-BAC1-E56157631612}"/>
          </ac:picMkLst>
        </pc:picChg>
        <pc:picChg chg="add del mod">
          <ac:chgData name="Calogera McCormick" userId="e0a4c6cb4146cbe1" providerId="LiveId" clId="{53FC2EDB-616D-4618-B4A5-D852C1D0BDF2}" dt="2023-06-11T23:14:42.715" v="1970" actId="21"/>
          <ac:picMkLst>
            <pc:docMk/>
            <pc:sldMk cId="883699955" sldId="399"/>
            <ac:picMk id="14" creationId="{9632835E-42A0-0C6C-4E2C-F62033556C2F}"/>
          </ac:picMkLst>
        </pc:picChg>
      </pc:sldChg>
      <pc:sldChg chg="addSp delSp modSp mod delDesignElem chgLayout">
        <pc:chgData name="Calogera McCormick" userId="e0a4c6cb4146cbe1" providerId="LiveId" clId="{53FC2EDB-616D-4618-B4A5-D852C1D0BDF2}" dt="2023-06-12T14:26:02.956" v="4032" actId="27636"/>
        <pc:sldMkLst>
          <pc:docMk/>
          <pc:sldMk cId="3842510198" sldId="403"/>
        </pc:sldMkLst>
        <pc:spChg chg="mod">
          <ac:chgData name="Calogera McCormick" userId="e0a4c6cb4146cbe1" providerId="LiveId" clId="{53FC2EDB-616D-4618-B4A5-D852C1D0BDF2}" dt="2023-06-11T21:53:07.372" v="417" actId="26606"/>
          <ac:spMkLst>
            <pc:docMk/>
            <pc:sldMk cId="3842510198" sldId="403"/>
            <ac:spMk id="2" creationId="{74B0F460-5F40-DABC-0D0E-7CF92AF2B9AA}"/>
          </ac:spMkLst>
        </pc:spChg>
        <pc:spChg chg="mod">
          <ac:chgData name="Calogera McCormick" userId="e0a4c6cb4146cbe1" providerId="LiveId" clId="{53FC2EDB-616D-4618-B4A5-D852C1D0BDF2}" dt="2023-06-11T21:53:07.372" v="417" actId="26606"/>
          <ac:spMkLst>
            <pc:docMk/>
            <pc:sldMk cId="3842510198" sldId="403"/>
            <ac:spMk id="3" creationId="{181A9612-8CB7-82E2-CC8A-2C8FE566038C}"/>
          </ac:spMkLst>
        </pc:spChg>
        <pc:spChg chg="mod">
          <ac:chgData name="Calogera McCormick" userId="e0a4c6cb4146cbe1" providerId="LiveId" clId="{53FC2EDB-616D-4618-B4A5-D852C1D0BDF2}" dt="2023-06-11T21:53:07.372" v="417" actId="26606"/>
          <ac:spMkLst>
            <pc:docMk/>
            <pc:sldMk cId="3842510198" sldId="403"/>
            <ac:spMk id="4" creationId="{A2C317F0-280B-66C0-1CE2-3D0B46ED3978}"/>
          </ac:spMkLst>
        </pc:spChg>
        <pc:spChg chg="add del mod">
          <ac:chgData name="Calogera McCormick" userId="e0a4c6cb4146cbe1" providerId="LiveId" clId="{53FC2EDB-616D-4618-B4A5-D852C1D0BDF2}" dt="2023-06-11T21:50:53.972" v="402" actId="478"/>
          <ac:spMkLst>
            <pc:docMk/>
            <pc:sldMk cId="3842510198" sldId="403"/>
            <ac:spMk id="5" creationId="{694BBBFC-6F68-B9D9-81A7-1CD25D025C36}"/>
          </ac:spMkLst>
        </pc:spChg>
        <pc:spChg chg="add del mod ord">
          <ac:chgData name="Calogera McCormick" userId="e0a4c6cb4146cbe1" providerId="LiveId" clId="{53FC2EDB-616D-4618-B4A5-D852C1D0BDF2}" dt="2023-06-11T21:51:43.836" v="408" actId="700"/>
          <ac:spMkLst>
            <pc:docMk/>
            <pc:sldMk cId="3842510198" sldId="403"/>
            <ac:spMk id="6" creationId="{90491DAB-062D-01E4-FCDD-3EECB64EC5D0}"/>
          </ac:spMkLst>
        </pc:spChg>
        <pc:spChg chg="add del mod ord">
          <ac:chgData name="Calogera McCormick" userId="e0a4c6cb4146cbe1" providerId="LiveId" clId="{53FC2EDB-616D-4618-B4A5-D852C1D0BDF2}" dt="2023-06-11T21:52:16.204" v="413" actId="931"/>
          <ac:spMkLst>
            <pc:docMk/>
            <pc:sldMk cId="3842510198" sldId="403"/>
            <ac:spMk id="7" creationId="{F1DFFA1D-A5E8-A9D2-E1E7-45AFAC680F25}"/>
          </ac:spMkLst>
        </pc:spChg>
        <pc:spChg chg="mod ord">
          <ac:chgData name="Calogera McCormick" userId="e0a4c6cb4146cbe1" providerId="LiveId" clId="{53FC2EDB-616D-4618-B4A5-D852C1D0BDF2}" dt="2023-06-11T21:53:17.608" v="419" actId="27636"/>
          <ac:spMkLst>
            <pc:docMk/>
            <pc:sldMk cId="3842510198" sldId="403"/>
            <ac:spMk id="8" creationId="{E3E235AA-CC64-45F0-808A-67475FEFDB65}"/>
          </ac:spMkLst>
        </pc:spChg>
        <pc:spChg chg="mod ord">
          <ac:chgData name="Calogera McCormick" userId="e0a4c6cb4146cbe1" providerId="LiveId" clId="{53FC2EDB-616D-4618-B4A5-D852C1D0BDF2}" dt="2023-06-12T14:26:02.956" v="4032" actId="27636"/>
          <ac:spMkLst>
            <pc:docMk/>
            <pc:sldMk cId="3842510198" sldId="403"/>
            <ac:spMk id="10" creationId="{8E33A242-E60A-260F-BC18-16507483065D}"/>
          </ac:spMkLst>
        </pc:spChg>
        <pc:spChg chg="add">
          <ac:chgData name="Calogera McCormick" userId="e0a4c6cb4146cbe1" providerId="LiveId" clId="{53FC2EDB-616D-4618-B4A5-D852C1D0BDF2}" dt="2023-06-11T21:53:07.372" v="417" actId="26606"/>
          <ac:spMkLst>
            <pc:docMk/>
            <pc:sldMk cId="3842510198" sldId="403"/>
            <ac:spMk id="22" creationId="{A5931BE0-4B93-4D6C-878E-ACC59D6B4587}"/>
          </ac:spMkLst>
        </pc:spChg>
        <pc:spChg chg="del">
          <ac:chgData name="Calogera McCormick" userId="e0a4c6cb4146cbe1" providerId="LiveId" clId="{53FC2EDB-616D-4618-B4A5-D852C1D0BDF2}" dt="2023-06-11T21:51:35.565" v="406" actId="700"/>
          <ac:spMkLst>
            <pc:docMk/>
            <pc:sldMk cId="3842510198" sldId="403"/>
            <ac:spMk id="111" creationId="{82184FF4-7029-4ED7-813A-192E60608764}"/>
          </ac:spMkLst>
        </pc:spChg>
        <pc:spChg chg="del">
          <ac:chgData name="Calogera McCormick" userId="e0a4c6cb4146cbe1" providerId="LiveId" clId="{53FC2EDB-616D-4618-B4A5-D852C1D0BDF2}" dt="2023-06-11T21:51:35.565" v="406" actId="700"/>
          <ac:spMkLst>
            <pc:docMk/>
            <pc:sldMk cId="3842510198" sldId="403"/>
            <ac:spMk id="112" creationId="{AAA7AB09-557C-41AD-9113-FF9F68FA1035}"/>
          </ac:spMkLst>
        </pc:spChg>
        <pc:spChg chg="del">
          <ac:chgData name="Calogera McCormick" userId="e0a4c6cb4146cbe1" providerId="LiveId" clId="{53FC2EDB-616D-4618-B4A5-D852C1D0BDF2}" dt="2023-06-11T21:51:35.565" v="406" actId="700"/>
          <ac:spMkLst>
            <pc:docMk/>
            <pc:sldMk cId="3842510198" sldId="403"/>
            <ac:spMk id="113" creationId="{EF99ECAA-1F11-4937-BBA6-51935AB44C9D}"/>
          </ac:spMkLst>
        </pc:spChg>
        <pc:spChg chg="del">
          <ac:chgData name="Calogera McCormick" userId="e0a4c6cb4146cbe1" providerId="LiveId" clId="{53FC2EDB-616D-4618-B4A5-D852C1D0BDF2}" dt="2023-06-11T21:51:35.565" v="406" actId="700"/>
          <ac:spMkLst>
            <pc:docMk/>
            <pc:sldMk cId="3842510198" sldId="403"/>
            <ac:spMk id="115" creationId="{1DB043B4-68C6-45B9-82AC-A5800EADB8DB}"/>
          </ac:spMkLst>
        </pc:spChg>
        <pc:spChg chg="del">
          <ac:chgData name="Calogera McCormick" userId="e0a4c6cb4146cbe1" providerId="LiveId" clId="{53FC2EDB-616D-4618-B4A5-D852C1D0BDF2}" dt="2023-06-11T21:51:35.565" v="406" actId="700"/>
          <ac:spMkLst>
            <pc:docMk/>
            <pc:sldMk cId="3842510198" sldId="403"/>
            <ac:spMk id="116" creationId="{AD4EA4DF-0E7C-4098-86F6-7D0ACAEFC0BF}"/>
          </ac:spMkLst>
        </pc:spChg>
        <pc:spChg chg="del">
          <ac:chgData name="Calogera McCormick" userId="e0a4c6cb4146cbe1" providerId="LiveId" clId="{53FC2EDB-616D-4618-B4A5-D852C1D0BDF2}" dt="2023-06-11T21:51:35.565" v="406" actId="700"/>
          <ac:spMkLst>
            <pc:docMk/>
            <pc:sldMk cId="3842510198" sldId="403"/>
            <ac:spMk id="117" creationId="{FE05BC49-0F00-4C85-9AF5-A0CC5B39C8D2}"/>
          </ac:spMkLst>
        </pc:spChg>
        <pc:grpChg chg="add">
          <ac:chgData name="Calogera McCormick" userId="e0a4c6cb4146cbe1" providerId="LiveId" clId="{53FC2EDB-616D-4618-B4A5-D852C1D0BDF2}" dt="2023-06-11T21:53:07.372" v="417" actId="26606"/>
          <ac:grpSpMkLst>
            <pc:docMk/>
            <pc:sldMk cId="3842510198" sldId="403"/>
            <ac:grpSpMk id="16" creationId="{3BDBC526-6DCD-4FF6-8395-D8C22E46E527}"/>
          </ac:grpSpMkLst>
        </pc:grpChg>
        <pc:grpChg chg="del">
          <ac:chgData name="Calogera McCormick" userId="e0a4c6cb4146cbe1" providerId="LiveId" clId="{53FC2EDB-616D-4618-B4A5-D852C1D0BDF2}" dt="2023-06-11T21:51:35.565" v="406" actId="700"/>
          <ac:grpSpMkLst>
            <pc:docMk/>
            <pc:sldMk cId="3842510198" sldId="403"/>
            <ac:grpSpMk id="114" creationId="{79DE9FAB-6BBA-4CFE-B67D-77B47F01ECA4}"/>
          </ac:grpSpMkLst>
        </pc:grpChg>
        <pc:picChg chg="add mod ord">
          <ac:chgData name="Calogera McCormick" userId="e0a4c6cb4146cbe1" providerId="LiveId" clId="{53FC2EDB-616D-4618-B4A5-D852C1D0BDF2}" dt="2023-06-11T22:27:40.771" v="1714" actId="1076"/>
          <ac:picMkLst>
            <pc:docMk/>
            <pc:sldMk cId="3842510198" sldId="403"/>
            <ac:picMk id="11" creationId="{B3927FDD-3389-CEA1-AE57-40DF2D9FCF93}"/>
          </ac:picMkLst>
        </pc:picChg>
        <pc:picChg chg="add mod">
          <ac:chgData name="Calogera McCormick" userId="e0a4c6cb4146cbe1" providerId="LiveId" clId="{53FC2EDB-616D-4618-B4A5-D852C1D0BDF2}" dt="2023-06-11T22:27:36.425" v="1713" actId="14100"/>
          <ac:picMkLst>
            <pc:docMk/>
            <pc:sldMk cId="3842510198" sldId="403"/>
            <ac:picMk id="12" creationId="{6045BEFC-8992-9F90-B486-45640CA8AA65}"/>
          </ac:picMkLst>
        </pc:picChg>
        <pc:picChg chg="del mod">
          <ac:chgData name="Calogera McCormick" userId="e0a4c6cb4146cbe1" providerId="LiveId" clId="{53FC2EDB-616D-4618-B4A5-D852C1D0BDF2}" dt="2023-06-11T21:52:04.966" v="412" actId="478"/>
          <ac:picMkLst>
            <pc:docMk/>
            <pc:sldMk cId="3842510198" sldId="403"/>
            <ac:picMk id="13" creationId="{AE3C99AA-536E-5B57-CB6B-A82DBD8D0215}"/>
          </ac:picMkLst>
        </pc:picChg>
        <pc:picChg chg="add del mod ord">
          <ac:chgData name="Calogera McCormick" userId="e0a4c6cb4146cbe1" providerId="LiveId" clId="{53FC2EDB-616D-4618-B4A5-D852C1D0BDF2}" dt="2023-06-11T22:26:59.156" v="1708" actId="478"/>
          <ac:picMkLst>
            <pc:docMk/>
            <pc:sldMk cId="3842510198" sldId="403"/>
            <ac:picMk id="14" creationId="{1CDFB184-322A-53E3-BBD2-22D8DC50C464}"/>
          </ac:picMkLst>
        </pc:picChg>
      </pc:sldChg>
      <pc:sldChg chg="addSp delSp modSp mod">
        <pc:chgData name="Calogera McCormick" userId="e0a4c6cb4146cbe1" providerId="LiveId" clId="{53FC2EDB-616D-4618-B4A5-D852C1D0BDF2}" dt="2023-06-12T02:56:42.466" v="3178" actId="14100"/>
        <pc:sldMkLst>
          <pc:docMk/>
          <pc:sldMk cId="3621532957" sldId="404"/>
        </pc:sldMkLst>
        <pc:spChg chg="mod">
          <ac:chgData name="Calogera McCormick" userId="e0a4c6cb4146cbe1" providerId="LiveId" clId="{53FC2EDB-616D-4618-B4A5-D852C1D0BDF2}" dt="2023-06-12T02:37:46.228" v="3025" actId="1076"/>
          <ac:spMkLst>
            <pc:docMk/>
            <pc:sldMk cId="3621532957" sldId="404"/>
            <ac:spMk id="8" creationId="{9B7A8C7E-4B1F-BED4-9640-BD4B1E7FF106}"/>
          </ac:spMkLst>
        </pc:spChg>
        <pc:spChg chg="add del">
          <ac:chgData name="Calogera McCormick" userId="e0a4c6cb4146cbe1" providerId="LiveId" clId="{53FC2EDB-616D-4618-B4A5-D852C1D0BDF2}" dt="2023-06-12T02:34:50.545" v="3019"/>
          <ac:spMkLst>
            <pc:docMk/>
            <pc:sldMk cId="3621532957" sldId="404"/>
            <ac:spMk id="13" creationId="{20C129B1-B004-E871-27A3-E3A473442BF5}"/>
          </ac:spMkLst>
        </pc:spChg>
        <pc:spChg chg="mod">
          <ac:chgData name="Calogera McCormick" userId="e0a4c6cb4146cbe1" providerId="LiveId" clId="{53FC2EDB-616D-4618-B4A5-D852C1D0BDF2}" dt="2023-06-12T01:30:35.085" v="2491" actId="1076"/>
          <ac:spMkLst>
            <pc:docMk/>
            <pc:sldMk cId="3621532957" sldId="404"/>
            <ac:spMk id="15" creationId="{EE122E2B-E6C3-A4E8-BFAF-95C2643A85AD}"/>
          </ac:spMkLst>
        </pc:spChg>
        <pc:spChg chg="mod">
          <ac:chgData name="Calogera McCormick" userId="e0a4c6cb4146cbe1" providerId="LiveId" clId="{53FC2EDB-616D-4618-B4A5-D852C1D0BDF2}" dt="2023-06-12T01:26:55.616" v="2432" actId="242"/>
          <ac:spMkLst>
            <pc:docMk/>
            <pc:sldMk cId="3621532957" sldId="404"/>
            <ac:spMk id="17" creationId="{5D5EB5B7-0D0F-FEA8-0B91-FACB5B629E65}"/>
          </ac:spMkLst>
        </pc:spChg>
        <pc:spChg chg="mod">
          <ac:chgData name="Calogera McCormick" userId="e0a4c6cb4146cbe1" providerId="LiveId" clId="{53FC2EDB-616D-4618-B4A5-D852C1D0BDF2}" dt="2023-06-12T01:26:55.616" v="2432" actId="242"/>
          <ac:spMkLst>
            <pc:docMk/>
            <pc:sldMk cId="3621532957" sldId="404"/>
            <ac:spMk id="19" creationId="{C647700F-93B9-3235-169E-421B6D814691}"/>
          </ac:spMkLst>
        </pc:spChg>
        <pc:spChg chg="mod">
          <ac:chgData name="Calogera McCormick" userId="e0a4c6cb4146cbe1" providerId="LiveId" clId="{53FC2EDB-616D-4618-B4A5-D852C1D0BDF2}" dt="2023-06-12T01:26:55.616" v="2432" actId="242"/>
          <ac:spMkLst>
            <pc:docMk/>
            <pc:sldMk cId="3621532957" sldId="404"/>
            <ac:spMk id="21" creationId="{8C4142D4-5E1A-C3B3-B520-2DB6F4A618C2}"/>
          </ac:spMkLst>
        </pc:spChg>
        <pc:spChg chg="mod">
          <ac:chgData name="Calogera McCormick" userId="e0a4c6cb4146cbe1" providerId="LiveId" clId="{53FC2EDB-616D-4618-B4A5-D852C1D0BDF2}" dt="2023-06-12T01:26:55.616" v="2432" actId="242"/>
          <ac:spMkLst>
            <pc:docMk/>
            <pc:sldMk cId="3621532957" sldId="404"/>
            <ac:spMk id="23" creationId="{E7F6D860-4CC2-F4A8-501B-C88D0CAEA67F}"/>
          </ac:spMkLst>
        </pc:spChg>
        <pc:spChg chg="add del">
          <ac:chgData name="Calogera McCormick" userId="e0a4c6cb4146cbe1" providerId="LiveId" clId="{53FC2EDB-616D-4618-B4A5-D852C1D0BDF2}" dt="2023-06-12T02:35:00.445" v="3022"/>
          <ac:spMkLst>
            <pc:docMk/>
            <pc:sldMk cId="3621532957" sldId="404"/>
            <ac:spMk id="27" creationId="{A2F9965C-22BB-550E-B0F2-A8A1701C78BD}"/>
          </ac:spMkLst>
        </pc:spChg>
        <pc:picChg chg="add mod">
          <ac:chgData name="Calogera McCormick" userId="e0a4c6cb4146cbe1" providerId="LiveId" clId="{53FC2EDB-616D-4618-B4A5-D852C1D0BDF2}" dt="2023-06-12T02:56:42.466" v="3178" actId="14100"/>
          <ac:picMkLst>
            <pc:docMk/>
            <pc:sldMk cId="3621532957" sldId="404"/>
            <ac:picMk id="26" creationId="{2D0885A9-9B7E-FF58-AD5D-0CFDC398A28E}"/>
          </ac:picMkLst>
        </pc:picChg>
        <pc:picChg chg="add del mod">
          <ac:chgData name="Calogera McCormick" userId="e0a4c6cb4146cbe1" providerId="LiveId" clId="{53FC2EDB-616D-4618-B4A5-D852C1D0BDF2}" dt="2023-06-12T02:54:35.784" v="3170" actId="478"/>
          <ac:picMkLst>
            <pc:docMk/>
            <pc:sldMk cId="3621532957" sldId="404"/>
            <ac:picMk id="26" creationId="{7397FB06-12E0-7435-BAEF-4A285C65A8E3}"/>
          </ac:picMkLst>
        </pc:picChg>
        <pc:picChg chg="add del mod">
          <ac:chgData name="Calogera McCormick" userId="e0a4c6cb4146cbe1" providerId="LiveId" clId="{53FC2EDB-616D-4618-B4A5-D852C1D0BDF2}" dt="2023-06-12T02:41:00.552" v="3032" actId="478"/>
          <ac:picMkLst>
            <pc:docMk/>
            <pc:sldMk cId="3621532957" sldId="404"/>
            <ac:picMk id="32" creationId="{FB468C65-86B7-CCC0-C199-910973D3A07E}"/>
          </ac:picMkLst>
        </pc:picChg>
      </pc:sldChg>
      <pc:sldChg chg="addSp modSp mod">
        <pc:chgData name="Calogera McCormick" userId="e0a4c6cb4146cbe1" providerId="LiveId" clId="{53FC2EDB-616D-4618-B4A5-D852C1D0BDF2}" dt="2023-06-12T01:59:52.705" v="2879" actId="20577"/>
        <pc:sldMkLst>
          <pc:docMk/>
          <pc:sldMk cId="3643630317" sldId="405"/>
        </pc:sldMkLst>
        <pc:spChg chg="add mod">
          <ac:chgData name="Calogera McCormick" userId="e0a4c6cb4146cbe1" providerId="LiveId" clId="{53FC2EDB-616D-4618-B4A5-D852C1D0BDF2}" dt="2023-06-12T01:59:52.705" v="2879" actId="20577"/>
          <ac:spMkLst>
            <pc:docMk/>
            <pc:sldMk cId="3643630317" sldId="405"/>
            <ac:spMk id="2" creationId="{5AF904B9-4494-FEF5-BE69-6C4E24B211D8}"/>
          </ac:spMkLst>
        </pc:spChg>
        <pc:spChg chg="mod">
          <ac:chgData name="Calogera McCormick" userId="e0a4c6cb4146cbe1" providerId="LiveId" clId="{53FC2EDB-616D-4618-B4A5-D852C1D0BDF2}" dt="2023-06-12T01:42:10.478" v="2546" actId="1035"/>
          <ac:spMkLst>
            <pc:docMk/>
            <pc:sldMk cId="3643630317" sldId="405"/>
            <ac:spMk id="38" creationId="{CDAB3DE3-14E5-ED68-F4E7-0E6F4A202F2E}"/>
          </ac:spMkLst>
        </pc:spChg>
        <pc:spChg chg="mod">
          <ac:chgData name="Calogera McCormick" userId="e0a4c6cb4146cbe1" providerId="LiveId" clId="{53FC2EDB-616D-4618-B4A5-D852C1D0BDF2}" dt="2023-06-12T01:42:10.478" v="2546" actId="1035"/>
          <ac:spMkLst>
            <pc:docMk/>
            <pc:sldMk cId="3643630317" sldId="405"/>
            <ac:spMk id="39" creationId="{C71A7792-1783-2C51-D428-E6B09493E9DF}"/>
          </ac:spMkLst>
        </pc:spChg>
        <pc:spChg chg="mod">
          <ac:chgData name="Calogera McCormick" userId="e0a4c6cb4146cbe1" providerId="LiveId" clId="{53FC2EDB-616D-4618-B4A5-D852C1D0BDF2}" dt="2023-06-12T01:42:04.063" v="2542" actId="14100"/>
          <ac:spMkLst>
            <pc:docMk/>
            <pc:sldMk cId="3643630317" sldId="405"/>
            <ac:spMk id="40" creationId="{00B28657-4835-2B19-0B90-6B327AF5C68B}"/>
          </ac:spMkLst>
        </pc:spChg>
        <pc:spChg chg="mod">
          <ac:chgData name="Calogera McCormick" userId="e0a4c6cb4146cbe1" providerId="LiveId" clId="{53FC2EDB-616D-4618-B4A5-D852C1D0BDF2}" dt="2023-06-12T01:42:10.478" v="2546" actId="1035"/>
          <ac:spMkLst>
            <pc:docMk/>
            <pc:sldMk cId="3643630317" sldId="405"/>
            <ac:spMk id="42" creationId="{05A9C24F-91BB-90E1-CEE7-16D2252F9571}"/>
          </ac:spMkLst>
        </pc:spChg>
        <pc:spChg chg="mod">
          <ac:chgData name="Calogera McCormick" userId="e0a4c6cb4146cbe1" providerId="LiveId" clId="{53FC2EDB-616D-4618-B4A5-D852C1D0BDF2}" dt="2023-06-12T01:42:04.063" v="2542" actId="14100"/>
          <ac:spMkLst>
            <pc:docMk/>
            <pc:sldMk cId="3643630317" sldId="405"/>
            <ac:spMk id="43" creationId="{817B1DE5-6A33-8928-AD4D-E5031BD9EE2A}"/>
          </ac:spMkLst>
        </pc:spChg>
        <pc:spChg chg="mod">
          <ac:chgData name="Calogera McCormick" userId="e0a4c6cb4146cbe1" providerId="LiveId" clId="{53FC2EDB-616D-4618-B4A5-D852C1D0BDF2}" dt="2023-06-12T01:42:04.063" v="2542" actId="14100"/>
          <ac:spMkLst>
            <pc:docMk/>
            <pc:sldMk cId="3643630317" sldId="405"/>
            <ac:spMk id="44" creationId="{2A77C488-DAB0-4161-D4BD-E276F2E07813}"/>
          </ac:spMkLst>
        </pc:spChg>
        <pc:spChg chg="mod">
          <ac:chgData name="Calogera McCormick" userId="e0a4c6cb4146cbe1" providerId="LiveId" clId="{53FC2EDB-616D-4618-B4A5-D852C1D0BDF2}" dt="2023-06-12T01:42:04.063" v="2542" actId="14100"/>
          <ac:spMkLst>
            <pc:docMk/>
            <pc:sldMk cId="3643630317" sldId="405"/>
            <ac:spMk id="45" creationId="{02845DBF-BD97-82B4-3139-3EEB54FF0B82}"/>
          </ac:spMkLst>
        </pc:spChg>
        <pc:picChg chg="mod">
          <ac:chgData name="Calogera McCormick" userId="e0a4c6cb4146cbe1" providerId="LiveId" clId="{53FC2EDB-616D-4618-B4A5-D852C1D0BDF2}" dt="2023-06-12T01:56:37.048" v="2772" actId="1076"/>
          <ac:picMkLst>
            <pc:docMk/>
            <pc:sldMk cId="3643630317" sldId="405"/>
            <ac:picMk id="25" creationId="{B1A9AC23-7E5B-7F2D-1CEE-E6B8350EE889}"/>
          </ac:picMkLst>
        </pc:picChg>
        <pc:picChg chg="mod">
          <ac:chgData name="Calogera McCormick" userId="e0a4c6cb4146cbe1" providerId="LiveId" clId="{53FC2EDB-616D-4618-B4A5-D852C1D0BDF2}" dt="2023-06-12T01:42:04.063" v="2542" actId="14100"/>
          <ac:picMkLst>
            <pc:docMk/>
            <pc:sldMk cId="3643630317" sldId="405"/>
            <ac:picMk id="30" creationId="{3B865FD8-0C95-1576-3A17-2DC3D1771EB4}"/>
          </ac:picMkLst>
        </pc:picChg>
        <pc:picChg chg="mod">
          <ac:chgData name="Calogera McCormick" userId="e0a4c6cb4146cbe1" providerId="LiveId" clId="{53FC2EDB-616D-4618-B4A5-D852C1D0BDF2}" dt="2023-06-12T01:42:04.063" v="2542" actId="14100"/>
          <ac:picMkLst>
            <pc:docMk/>
            <pc:sldMk cId="3643630317" sldId="405"/>
            <ac:picMk id="36" creationId="{893C5000-8DA1-3DF6-E811-CA294A4B57C2}"/>
          </ac:picMkLst>
        </pc:picChg>
      </pc:sldChg>
      <pc:sldChg chg="modSp mod">
        <pc:chgData name="Calogera McCormick" userId="e0a4c6cb4146cbe1" providerId="LiveId" clId="{53FC2EDB-616D-4618-B4A5-D852C1D0BDF2}" dt="2023-06-12T01:32:26.240" v="2511" actId="20577"/>
        <pc:sldMkLst>
          <pc:docMk/>
          <pc:sldMk cId="2606461567" sldId="407"/>
        </pc:sldMkLst>
        <pc:spChg chg="mod">
          <ac:chgData name="Calogera McCormick" userId="e0a4c6cb4146cbe1" providerId="LiveId" clId="{53FC2EDB-616D-4618-B4A5-D852C1D0BDF2}" dt="2023-06-12T01:31:41.393" v="2507" actId="20577"/>
          <ac:spMkLst>
            <pc:docMk/>
            <pc:sldMk cId="2606461567" sldId="407"/>
            <ac:spMk id="2" creationId="{999E5A20-74DB-8091-ABC6-F34C96118C90}"/>
          </ac:spMkLst>
        </pc:spChg>
        <pc:graphicFrameChg chg="mod modGraphic">
          <ac:chgData name="Calogera McCormick" userId="e0a4c6cb4146cbe1" providerId="LiveId" clId="{53FC2EDB-616D-4618-B4A5-D852C1D0BDF2}" dt="2023-06-12T01:32:26.240" v="2511" actId="20577"/>
          <ac:graphicFrameMkLst>
            <pc:docMk/>
            <pc:sldMk cId="2606461567" sldId="407"/>
            <ac:graphicFrameMk id="7" creationId="{5DA0965E-7CA3-989A-D97C-5D757C19AB60}"/>
          </ac:graphicFrameMkLst>
        </pc:graphicFrameChg>
      </pc:sldChg>
      <pc:sldChg chg="modSp mod">
        <pc:chgData name="Calogera McCormick" userId="e0a4c6cb4146cbe1" providerId="LiveId" clId="{53FC2EDB-616D-4618-B4A5-D852C1D0BDF2}" dt="2023-06-12T01:38:39.313" v="2517" actId="122"/>
        <pc:sldMkLst>
          <pc:docMk/>
          <pc:sldMk cId="3747381815" sldId="408"/>
        </pc:sldMkLst>
        <pc:graphicFrameChg chg="modGraphic">
          <ac:chgData name="Calogera McCormick" userId="e0a4c6cb4146cbe1" providerId="LiveId" clId="{53FC2EDB-616D-4618-B4A5-D852C1D0BDF2}" dt="2023-06-12T01:38:39.313" v="2517" actId="122"/>
          <ac:graphicFrameMkLst>
            <pc:docMk/>
            <pc:sldMk cId="3747381815" sldId="408"/>
            <ac:graphicFrameMk id="7" creationId="{5DA0965E-7CA3-989A-D97C-5D757C19AB60}"/>
          </ac:graphicFrameMkLst>
        </pc:graphicFrameChg>
      </pc:sldChg>
      <pc:sldChg chg="addSp modSp mod">
        <pc:chgData name="Calogera McCormick" userId="e0a4c6cb4146cbe1" providerId="LiveId" clId="{53FC2EDB-616D-4618-B4A5-D852C1D0BDF2}" dt="2023-06-12T01:39:50.715" v="2526" actId="1038"/>
        <pc:sldMkLst>
          <pc:docMk/>
          <pc:sldMk cId="2792069953" sldId="410"/>
        </pc:sldMkLst>
        <pc:spChg chg="add mod">
          <ac:chgData name="Calogera McCormick" userId="e0a4c6cb4146cbe1" providerId="LiveId" clId="{53FC2EDB-616D-4618-B4A5-D852C1D0BDF2}" dt="2023-06-12T01:39:50.715" v="2526" actId="1038"/>
          <ac:spMkLst>
            <pc:docMk/>
            <pc:sldMk cId="2792069953" sldId="410"/>
            <ac:spMk id="2" creationId="{3889B43D-087C-9124-0D82-3E9DF2CCE0F1}"/>
          </ac:spMkLst>
        </pc:spChg>
        <pc:spChg chg="mod">
          <ac:chgData name="Calogera McCormick" userId="e0a4c6cb4146cbe1" providerId="LiveId" clId="{53FC2EDB-616D-4618-B4A5-D852C1D0BDF2}" dt="2023-06-12T01:38:54.204" v="2518" actId="1076"/>
          <ac:spMkLst>
            <pc:docMk/>
            <pc:sldMk cId="2792069953" sldId="410"/>
            <ac:spMk id="9" creationId="{A59DD911-D3F6-F572-1900-53625191558A}"/>
          </ac:spMkLst>
        </pc:spChg>
        <pc:spChg chg="mod">
          <ac:chgData name="Calogera McCormick" userId="e0a4c6cb4146cbe1" providerId="LiveId" clId="{53FC2EDB-616D-4618-B4A5-D852C1D0BDF2}" dt="2023-06-12T01:38:54.204" v="2518" actId="1076"/>
          <ac:spMkLst>
            <pc:docMk/>
            <pc:sldMk cId="2792069953" sldId="410"/>
            <ac:spMk id="10" creationId="{DAB23D0E-6A3D-E7EF-0688-7FDC27EE59A7}"/>
          </ac:spMkLst>
        </pc:spChg>
        <pc:picChg chg="mod">
          <ac:chgData name="Calogera McCormick" userId="e0a4c6cb4146cbe1" providerId="LiveId" clId="{53FC2EDB-616D-4618-B4A5-D852C1D0BDF2}" dt="2023-06-12T01:39:01.703" v="2519" actId="14100"/>
          <ac:picMkLst>
            <pc:docMk/>
            <pc:sldMk cId="2792069953" sldId="410"/>
            <ac:picMk id="5" creationId="{C880341B-64BE-3AF1-0373-93BE36889BEC}"/>
          </ac:picMkLst>
        </pc:picChg>
        <pc:picChg chg="mod">
          <ac:chgData name="Calogera McCormick" userId="e0a4c6cb4146cbe1" providerId="LiveId" clId="{53FC2EDB-616D-4618-B4A5-D852C1D0BDF2}" dt="2023-06-12T01:39:01.703" v="2519" actId="14100"/>
          <ac:picMkLst>
            <pc:docMk/>
            <pc:sldMk cId="2792069953" sldId="410"/>
            <ac:picMk id="16" creationId="{D4E32DC7-1F0F-2134-5626-07C996BDF207}"/>
          </ac:picMkLst>
        </pc:picChg>
      </pc:sldChg>
      <pc:sldChg chg="addSp delSp modSp mod">
        <pc:chgData name="Calogera McCormick" userId="e0a4c6cb4146cbe1" providerId="LiveId" clId="{53FC2EDB-616D-4618-B4A5-D852C1D0BDF2}" dt="2023-06-12T13:04:12.668" v="3247" actId="22"/>
        <pc:sldMkLst>
          <pc:docMk/>
          <pc:sldMk cId="2458176732" sldId="411"/>
        </pc:sldMkLst>
        <pc:spChg chg="add del mod">
          <ac:chgData name="Calogera McCormick" userId="e0a4c6cb4146cbe1" providerId="LiveId" clId="{53FC2EDB-616D-4618-B4A5-D852C1D0BDF2}" dt="2023-06-12T13:04:12.668" v="3247" actId="22"/>
          <ac:spMkLst>
            <pc:docMk/>
            <pc:sldMk cId="2458176732" sldId="411"/>
            <ac:spMk id="7" creationId="{19A9F39F-5712-430E-84FA-DCACE467DDC7}"/>
          </ac:spMkLst>
        </pc:spChg>
        <pc:picChg chg="del">
          <ac:chgData name="Calogera McCormick" userId="e0a4c6cb4146cbe1" providerId="LiveId" clId="{53FC2EDB-616D-4618-B4A5-D852C1D0BDF2}" dt="2023-06-12T13:04:09.351" v="3246" actId="478"/>
          <ac:picMkLst>
            <pc:docMk/>
            <pc:sldMk cId="2458176732" sldId="411"/>
            <ac:picMk id="8" creationId="{3F6C48AD-2860-4EB3-00C3-B382D3DCE4E0}"/>
          </ac:picMkLst>
        </pc:picChg>
        <pc:picChg chg="add mod ord">
          <ac:chgData name="Calogera McCormick" userId="e0a4c6cb4146cbe1" providerId="LiveId" clId="{53FC2EDB-616D-4618-B4A5-D852C1D0BDF2}" dt="2023-06-12T13:04:12.668" v="3247" actId="22"/>
          <ac:picMkLst>
            <pc:docMk/>
            <pc:sldMk cId="2458176732" sldId="411"/>
            <ac:picMk id="10" creationId="{35250E1C-DCBF-BE55-22CB-00200B155E71}"/>
          </ac:picMkLst>
        </pc:picChg>
      </pc:sldChg>
      <pc:sldChg chg="addSp delSp modSp mod">
        <pc:chgData name="Calogera McCormick" userId="e0a4c6cb4146cbe1" providerId="LiveId" clId="{53FC2EDB-616D-4618-B4A5-D852C1D0BDF2}" dt="2023-06-12T16:58:30.489" v="4039" actId="14100"/>
        <pc:sldMkLst>
          <pc:docMk/>
          <pc:sldMk cId="3957894689" sldId="412"/>
        </pc:sldMkLst>
        <pc:spChg chg="add mod">
          <ac:chgData name="Calogera McCormick" userId="e0a4c6cb4146cbe1" providerId="LiveId" clId="{53FC2EDB-616D-4618-B4A5-D852C1D0BDF2}" dt="2023-06-12T13:50:44.009" v="3974" actId="1076"/>
          <ac:spMkLst>
            <pc:docMk/>
            <pc:sldMk cId="3957894689" sldId="412"/>
            <ac:spMk id="12" creationId="{BF291711-1219-692B-EBB2-478B652CC3B9}"/>
          </ac:spMkLst>
        </pc:spChg>
        <pc:spChg chg="mod">
          <ac:chgData name="Calogera McCormick" userId="e0a4c6cb4146cbe1" providerId="LiveId" clId="{53FC2EDB-616D-4618-B4A5-D852C1D0BDF2}" dt="2023-06-12T13:34:23.857" v="3900" actId="1076"/>
          <ac:spMkLst>
            <pc:docMk/>
            <pc:sldMk cId="3957894689" sldId="412"/>
            <ac:spMk id="17" creationId="{F93B7DAB-9863-247B-CCF8-ED094F8FD45C}"/>
          </ac:spMkLst>
        </pc:spChg>
        <pc:spChg chg="mod">
          <ac:chgData name="Calogera McCormick" userId="e0a4c6cb4146cbe1" providerId="LiveId" clId="{53FC2EDB-616D-4618-B4A5-D852C1D0BDF2}" dt="2023-06-12T13:34:02.679" v="3893" actId="14100"/>
          <ac:spMkLst>
            <pc:docMk/>
            <pc:sldMk cId="3957894689" sldId="412"/>
            <ac:spMk id="18" creationId="{5B1B66B3-1739-EB80-A618-8B799158899B}"/>
          </ac:spMkLst>
        </pc:spChg>
        <pc:spChg chg="mod">
          <ac:chgData name="Calogera McCormick" userId="e0a4c6cb4146cbe1" providerId="LiveId" clId="{53FC2EDB-616D-4618-B4A5-D852C1D0BDF2}" dt="2023-06-12T13:36:00.306" v="3953" actId="14100"/>
          <ac:spMkLst>
            <pc:docMk/>
            <pc:sldMk cId="3957894689" sldId="412"/>
            <ac:spMk id="21" creationId="{EA390BD7-0D72-58B2-55C9-1E2DE41BA680}"/>
          </ac:spMkLst>
        </pc:spChg>
        <pc:picChg chg="add mod">
          <ac:chgData name="Calogera McCormick" userId="e0a4c6cb4146cbe1" providerId="LiveId" clId="{53FC2EDB-616D-4618-B4A5-D852C1D0BDF2}" dt="2023-06-12T13:33:54.955" v="3890" actId="14100"/>
          <ac:picMkLst>
            <pc:docMk/>
            <pc:sldMk cId="3957894689" sldId="412"/>
            <ac:picMk id="7" creationId="{C924FF27-DA22-3097-ACFE-88A23596FE28}"/>
          </ac:picMkLst>
        </pc:picChg>
        <pc:picChg chg="mod">
          <ac:chgData name="Calogera McCormick" userId="e0a4c6cb4146cbe1" providerId="LiveId" clId="{53FC2EDB-616D-4618-B4A5-D852C1D0BDF2}" dt="2023-06-12T16:58:30.489" v="4039" actId="14100"/>
          <ac:picMkLst>
            <pc:docMk/>
            <pc:sldMk cId="3957894689" sldId="412"/>
            <ac:picMk id="8" creationId="{44BC28E0-551B-DDAF-5E51-28D1A7B1021D}"/>
          </ac:picMkLst>
        </pc:picChg>
        <pc:picChg chg="add mod">
          <ac:chgData name="Calogera McCormick" userId="e0a4c6cb4146cbe1" providerId="LiveId" clId="{53FC2EDB-616D-4618-B4A5-D852C1D0BDF2}" dt="2023-06-12T16:58:13.791" v="4036" actId="14100"/>
          <ac:picMkLst>
            <pc:docMk/>
            <pc:sldMk cId="3957894689" sldId="412"/>
            <ac:picMk id="9" creationId="{995F564E-EBC6-BFDD-99F9-7414F08A7265}"/>
          </ac:picMkLst>
        </pc:picChg>
        <pc:picChg chg="mod">
          <ac:chgData name="Calogera McCormick" userId="e0a4c6cb4146cbe1" providerId="LiveId" clId="{53FC2EDB-616D-4618-B4A5-D852C1D0BDF2}" dt="2023-06-12T13:35:55.617" v="3952" actId="14100"/>
          <ac:picMkLst>
            <pc:docMk/>
            <pc:sldMk cId="3957894689" sldId="412"/>
            <ac:picMk id="10" creationId="{EF083F43-4588-1ED4-417F-0DC349D2E6D7}"/>
          </ac:picMkLst>
        </pc:picChg>
        <pc:picChg chg="add del mod">
          <ac:chgData name="Calogera McCormick" userId="e0a4c6cb4146cbe1" providerId="LiveId" clId="{53FC2EDB-616D-4618-B4A5-D852C1D0BDF2}" dt="2023-06-12T13:49:31.639" v="3959" actId="478"/>
          <ac:picMkLst>
            <pc:docMk/>
            <pc:sldMk cId="3957894689" sldId="412"/>
            <ac:picMk id="11" creationId="{B21AC678-9F66-3B6D-B370-4597FF82912A}"/>
          </ac:picMkLst>
        </pc:picChg>
        <pc:picChg chg="add del mod">
          <ac:chgData name="Calogera McCormick" userId="e0a4c6cb4146cbe1" providerId="LiveId" clId="{53FC2EDB-616D-4618-B4A5-D852C1D0BDF2}" dt="2023-06-12T13:49:52.079" v="3965" actId="478"/>
          <ac:picMkLst>
            <pc:docMk/>
            <pc:sldMk cId="3957894689" sldId="412"/>
            <ac:picMk id="14" creationId="{9C53FB37-8B8A-1913-1286-F1844FE0CEBB}"/>
          </ac:picMkLst>
        </pc:picChg>
        <pc:picChg chg="add del mod">
          <ac:chgData name="Calogera McCormick" userId="e0a4c6cb4146cbe1" providerId="LiveId" clId="{53FC2EDB-616D-4618-B4A5-D852C1D0BDF2}" dt="2023-06-12T16:57:58.855" v="4033" actId="478"/>
          <ac:picMkLst>
            <pc:docMk/>
            <pc:sldMk cId="3957894689" sldId="412"/>
            <ac:picMk id="16" creationId="{27094FBF-3E24-444A-683D-19C7A83DD3D3}"/>
          </ac:picMkLst>
        </pc:picChg>
        <pc:picChg chg="del">
          <ac:chgData name="Calogera McCormick" userId="e0a4c6cb4146cbe1" providerId="LiveId" clId="{53FC2EDB-616D-4618-B4A5-D852C1D0BDF2}" dt="2023-06-12T13:06:52.278" v="3302" actId="478"/>
          <ac:picMkLst>
            <pc:docMk/>
            <pc:sldMk cId="3957894689" sldId="412"/>
            <ac:picMk id="20" creationId="{4C9173FC-612E-2134-255C-8AB0C1991533}"/>
          </ac:picMkLst>
        </pc:picChg>
      </pc:sldChg>
      <pc:sldChg chg="addSp delSp modSp mod">
        <pc:chgData name="Calogera McCormick" userId="e0a4c6cb4146cbe1" providerId="LiveId" clId="{53FC2EDB-616D-4618-B4A5-D852C1D0BDF2}" dt="2023-06-12T13:37:58.917" v="3958" actId="1076"/>
        <pc:sldMkLst>
          <pc:docMk/>
          <pc:sldMk cId="1873332894" sldId="413"/>
        </pc:sldMkLst>
        <pc:spChg chg="add del mod">
          <ac:chgData name="Calogera McCormick" userId="e0a4c6cb4146cbe1" providerId="LiveId" clId="{53FC2EDB-616D-4618-B4A5-D852C1D0BDF2}" dt="2023-06-12T02:59:13.746" v="3185" actId="478"/>
          <ac:spMkLst>
            <pc:docMk/>
            <pc:sldMk cId="1873332894" sldId="413"/>
            <ac:spMk id="7" creationId="{07E9BB3D-C05B-4D7A-81F8-AE105E477489}"/>
          </ac:spMkLst>
        </pc:spChg>
        <pc:spChg chg="add del mod">
          <ac:chgData name="Calogera McCormick" userId="e0a4c6cb4146cbe1" providerId="LiveId" clId="{53FC2EDB-616D-4618-B4A5-D852C1D0BDF2}" dt="2023-06-12T13:37:51.472" v="3957" actId="22"/>
          <ac:spMkLst>
            <pc:docMk/>
            <pc:sldMk cId="1873332894" sldId="413"/>
            <ac:spMk id="7" creationId="{CE1501D5-B155-A984-DC1E-69324292EF9C}"/>
          </ac:spMkLst>
        </pc:spChg>
        <pc:picChg chg="del">
          <ac:chgData name="Calogera McCormick" userId="e0a4c6cb4146cbe1" providerId="LiveId" clId="{53FC2EDB-616D-4618-B4A5-D852C1D0BDF2}" dt="2023-06-12T13:37:47.982" v="3956" actId="478"/>
          <ac:picMkLst>
            <pc:docMk/>
            <pc:sldMk cId="1873332894" sldId="413"/>
            <ac:picMk id="9" creationId="{D0691B5C-E798-1313-5ACA-FEDB5DF2131C}"/>
          </ac:picMkLst>
        </pc:picChg>
        <pc:picChg chg="add mod">
          <ac:chgData name="Calogera McCormick" userId="e0a4c6cb4146cbe1" providerId="LiveId" clId="{53FC2EDB-616D-4618-B4A5-D852C1D0BDF2}" dt="2023-06-12T02:59:10.170" v="3183" actId="1076"/>
          <ac:picMkLst>
            <pc:docMk/>
            <pc:sldMk cId="1873332894" sldId="413"/>
            <ac:picMk id="12" creationId="{C89709C4-A69A-9B67-0722-9FE8A4B6766C}"/>
          </ac:picMkLst>
        </pc:picChg>
        <pc:picChg chg="del">
          <ac:chgData name="Calogera McCormick" userId="e0a4c6cb4146cbe1" providerId="LiveId" clId="{53FC2EDB-616D-4618-B4A5-D852C1D0BDF2}" dt="2023-06-12T02:58:49.311" v="3179" actId="478"/>
          <ac:picMkLst>
            <pc:docMk/>
            <pc:sldMk cId="1873332894" sldId="413"/>
            <ac:picMk id="13" creationId="{1C6A337F-D9AF-7F02-F40A-C70C2A0EE820}"/>
          </ac:picMkLst>
        </pc:picChg>
        <pc:picChg chg="add mod ord">
          <ac:chgData name="Calogera McCormick" userId="e0a4c6cb4146cbe1" providerId="LiveId" clId="{53FC2EDB-616D-4618-B4A5-D852C1D0BDF2}" dt="2023-06-12T13:37:58.917" v="3958" actId="1076"/>
          <ac:picMkLst>
            <pc:docMk/>
            <pc:sldMk cId="1873332894" sldId="413"/>
            <ac:picMk id="13" creationId="{7DC84A6D-3B15-71D3-5026-97E19FD83956}"/>
          </ac:picMkLst>
        </pc:picChg>
        <pc:picChg chg="add del mod">
          <ac:chgData name="Calogera McCormick" userId="e0a4c6cb4146cbe1" providerId="LiveId" clId="{53FC2EDB-616D-4618-B4A5-D852C1D0BDF2}" dt="2023-06-11T21:43:55.967" v="283"/>
          <ac:picMkLst>
            <pc:docMk/>
            <pc:sldMk cId="1873332894" sldId="413"/>
            <ac:picMk id="2050" creationId="{68DC7DED-B577-0AB1-C967-3F71BB26F7A1}"/>
          </ac:picMkLst>
        </pc:picChg>
      </pc:sldChg>
      <pc:sldChg chg="delSp modSp mod">
        <pc:chgData name="Calogera McCormick" userId="e0a4c6cb4146cbe1" providerId="LiveId" clId="{53FC2EDB-616D-4618-B4A5-D852C1D0BDF2}" dt="2023-06-11T23:21:44.669" v="1992" actId="122"/>
        <pc:sldMkLst>
          <pc:docMk/>
          <pc:sldMk cId="760411873" sldId="414"/>
        </pc:sldMkLst>
        <pc:spChg chg="del">
          <ac:chgData name="Calogera McCormick" userId="e0a4c6cb4146cbe1" providerId="LiveId" clId="{53FC2EDB-616D-4618-B4A5-D852C1D0BDF2}" dt="2023-06-11T23:21:23.360" v="1989" actId="478"/>
          <ac:spMkLst>
            <pc:docMk/>
            <pc:sldMk cId="760411873" sldId="414"/>
            <ac:spMk id="14" creationId="{A018D2F6-BBAA-7C5B-E2A8-7644D00B2AA2}"/>
          </ac:spMkLst>
        </pc:spChg>
        <pc:spChg chg="mod">
          <ac:chgData name="Calogera McCormick" userId="e0a4c6cb4146cbe1" providerId="LiveId" clId="{53FC2EDB-616D-4618-B4A5-D852C1D0BDF2}" dt="2023-06-11T23:21:44.669" v="1992" actId="122"/>
          <ac:spMkLst>
            <pc:docMk/>
            <pc:sldMk cId="760411873" sldId="414"/>
            <ac:spMk id="21" creationId="{81F068EC-AD95-0645-A95E-D5EA7F0430F0}"/>
          </ac:spMkLst>
        </pc:spChg>
        <pc:spChg chg="mod">
          <ac:chgData name="Calogera McCormick" userId="e0a4c6cb4146cbe1" providerId="LiveId" clId="{53FC2EDB-616D-4618-B4A5-D852C1D0BDF2}" dt="2023-06-11T23:21:44.669" v="1992" actId="122"/>
          <ac:spMkLst>
            <pc:docMk/>
            <pc:sldMk cId="760411873" sldId="414"/>
            <ac:spMk id="24" creationId="{A38BD57A-1AC1-20E1-AD56-8881FFDD5A33}"/>
          </ac:spMkLst>
        </pc:spChg>
        <pc:spChg chg="del">
          <ac:chgData name="Calogera McCormick" userId="e0a4c6cb4146cbe1" providerId="LiveId" clId="{53FC2EDB-616D-4618-B4A5-D852C1D0BDF2}" dt="2023-06-11T23:21:23.360" v="1989" actId="478"/>
          <ac:spMkLst>
            <pc:docMk/>
            <pc:sldMk cId="760411873" sldId="414"/>
            <ac:spMk id="27" creationId="{53E4192F-D2E3-450A-B594-C4318020C1DC}"/>
          </ac:spMkLst>
        </pc:spChg>
        <pc:picChg chg="mod">
          <ac:chgData name="Calogera McCormick" userId="e0a4c6cb4146cbe1" providerId="LiveId" clId="{53FC2EDB-616D-4618-B4A5-D852C1D0BDF2}" dt="2023-06-11T23:21:31.784" v="1990" actId="1076"/>
          <ac:picMkLst>
            <pc:docMk/>
            <pc:sldMk cId="760411873" sldId="414"/>
            <ac:picMk id="18" creationId="{822276E4-C46A-4EE7-4DF2-EDD8C20BA573}"/>
          </ac:picMkLst>
        </pc:picChg>
        <pc:picChg chg="mod">
          <ac:chgData name="Calogera McCormick" userId="e0a4c6cb4146cbe1" providerId="LiveId" clId="{53FC2EDB-616D-4618-B4A5-D852C1D0BDF2}" dt="2023-06-11T23:21:38.586" v="1991" actId="1076"/>
          <ac:picMkLst>
            <pc:docMk/>
            <pc:sldMk cId="760411873" sldId="414"/>
            <ac:picMk id="20" creationId="{88FD8B24-3704-3C21-6588-C06EF53F4387}"/>
          </ac:picMkLst>
        </pc:picChg>
      </pc:sldChg>
      <pc:sldChg chg="modSp mod modClrScheme chgLayout">
        <pc:chgData name="Calogera McCormick" userId="e0a4c6cb4146cbe1" providerId="LiveId" clId="{53FC2EDB-616D-4618-B4A5-D852C1D0BDF2}" dt="2023-06-11T22:23:11.070" v="1680" actId="179"/>
        <pc:sldMkLst>
          <pc:docMk/>
          <pc:sldMk cId="480075480" sldId="415"/>
        </pc:sldMkLst>
        <pc:spChg chg="mod ord">
          <ac:chgData name="Calogera McCormick" userId="e0a4c6cb4146cbe1" providerId="LiveId" clId="{53FC2EDB-616D-4618-B4A5-D852C1D0BDF2}" dt="2023-06-11T22:22:46.569" v="1674" actId="122"/>
          <ac:spMkLst>
            <pc:docMk/>
            <pc:sldMk cId="480075480" sldId="415"/>
            <ac:spMk id="11" creationId="{581E8936-2270-47FE-94A4-398CB123EF90}"/>
          </ac:spMkLst>
        </pc:spChg>
        <pc:spChg chg="mod ord">
          <ac:chgData name="Calogera McCormick" userId="e0a4c6cb4146cbe1" providerId="LiveId" clId="{53FC2EDB-616D-4618-B4A5-D852C1D0BDF2}" dt="2023-06-11T22:23:11.070" v="1680" actId="179"/>
          <ac:spMkLst>
            <pc:docMk/>
            <pc:sldMk cId="480075480" sldId="415"/>
            <ac:spMk id="13" creationId="{C0287FEC-3826-4868-8D93-52429C6156F5}"/>
          </ac:spMkLst>
        </pc:spChg>
        <pc:picChg chg="mod ord">
          <ac:chgData name="Calogera McCormick" userId="e0a4c6cb4146cbe1" providerId="LiveId" clId="{53FC2EDB-616D-4618-B4A5-D852C1D0BDF2}" dt="2023-06-11T22:22:31.833" v="1671" actId="700"/>
          <ac:picMkLst>
            <pc:docMk/>
            <pc:sldMk cId="480075480" sldId="415"/>
            <ac:picMk id="16" creationId="{361E9ADB-7377-4CF1-9AE4-AEFBDEBEEEEC}"/>
          </ac:picMkLst>
        </pc:picChg>
      </pc:sldChg>
      <pc:sldChg chg="addSp delSp modSp new mod ord">
        <pc:chgData name="Calogera McCormick" userId="e0a4c6cb4146cbe1" providerId="LiveId" clId="{53FC2EDB-616D-4618-B4A5-D852C1D0BDF2}" dt="2023-06-12T17:01:46.827" v="4070" actId="692"/>
        <pc:sldMkLst>
          <pc:docMk/>
          <pc:sldMk cId="1127774166" sldId="416"/>
        </pc:sldMkLst>
        <pc:spChg chg="mod">
          <ac:chgData name="Calogera McCormick" userId="e0a4c6cb4146cbe1" providerId="LiveId" clId="{53FC2EDB-616D-4618-B4A5-D852C1D0BDF2}" dt="2023-06-12T13:26:05.662" v="3774" actId="20577"/>
          <ac:spMkLst>
            <pc:docMk/>
            <pc:sldMk cId="1127774166" sldId="416"/>
            <ac:spMk id="2" creationId="{41341824-7035-CB64-0B44-52FBC34E10C2}"/>
          </ac:spMkLst>
        </pc:spChg>
        <pc:spChg chg="del">
          <ac:chgData name="Calogera McCormick" userId="e0a4c6cb4146cbe1" providerId="LiveId" clId="{53FC2EDB-616D-4618-B4A5-D852C1D0BDF2}" dt="2023-06-12T13:11:58.986" v="3465" actId="478"/>
          <ac:spMkLst>
            <pc:docMk/>
            <pc:sldMk cId="1127774166" sldId="416"/>
            <ac:spMk id="3" creationId="{2E897888-563B-842A-622E-788E47D28AA8}"/>
          </ac:spMkLst>
        </pc:spChg>
        <pc:spChg chg="mod">
          <ac:chgData name="Calogera McCormick" userId="e0a4c6cb4146cbe1" providerId="LiveId" clId="{53FC2EDB-616D-4618-B4A5-D852C1D0BDF2}" dt="2023-06-12T13:13:14.380" v="3477" actId="1076"/>
          <ac:spMkLst>
            <pc:docMk/>
            <pc:sldMk cId="1127774166" sldId="416"/>
            <ac:spMk id="5" creationId="{D9B8E6ED-70AA-A8AE-E21E-18982A1A16A0}"/>
          </ac:spMkLst>
        </pc:spChg>
        <pc:spChg chg="add mod">
          <ac:chgData name="Calogera McCormick" userId="e0a4c6cb4146cbe1" providerId="LiveId" clId="{53FC2EDB-616D-4618-B4A5-D852C1D0BDF2}" dt="2023-06-12T13:26:03.787" v="3773" actId="1076"/>
          <ac:spMkLst>
            <pc:docMk/>
            <pc:sldMk cId="1127774166" sldId="416"/>
            <ac:spMk id="7" creationId="{56DBEEC1-8A82-C569-E92D-8277CD4C7CC3}"/>
          </ac:spMkLst>
        </pc:spChg>
        <pc:spChg chg="add mod">
          <ac:chgData name="Calogera McCormick" userId="e0a4c6cb4146cbe1" providerId="LiveId" clId="{53FC2EDB-616D-4618-B4A5-D852C1D0BDF2}" dt="2023-06-12T13:29:39.706" v="3823" actId="1076"/>
          <ac:spMkLst>
            <pc:docMk/>
            <pc:sldMk cId="1127774166" sldId="416"/>
            <ac:spMk id="8" creationId="{39ECB073-F899-65D6-8A99-20F7100FE515}"/>
          </ac:spMkLst>
        </pc:spChg>
        <pc:spChg chg="add mod">
          <ac:chgData name="Calogera McCormick" userId="e0a4c6cb4146cbe1" providerId="LiveId" clId="{53FC2EDB-616D-4618-B4A5-D852C1D0BDF2}" dt="2023-06-12T17:00:47.649" v="4061" actId="1076"/>
          <ac:spMkLst>
            <pc:docMk/>
            <pc:sldMk cId="1127774166" sldId="416"/>
            <ac:spMk id="9" creationId="{E3E74BCB-9AF7-9802-7B98-38C0D18065F5}"/>
          </ac:spMkLst>
        </pc:spChg>
        <pc:spChg chg="add mod">
          <ac:chgData name="Calogera McCormick" userId="e0a4c6cb4146cbe1" providerId="LiveId" clId="{53FC2EDB-616D-4618-B4A5-D852C1D0BDF2}" dt="2023-06-12T13:29:39.706" v="3823" actId="1076"/>
          <ac:spMkLst>
            <pc:docMk/>
            <pc:sldMk cId="1127774166" sldId="416"/>
            <ac:spMk id="10" creationId="{35C946D6-5C9B-699B-CC01-AEF5687547F5}"/>
          </ac:spMkLst>
        </pc:spChg>
        <pc:spChg chg="add mod">
          <ac:chgData name="Calogera McCormick" userId="e0a4c6cb4146cbe1" providerId="LiveId" clId="{53FC2EDB-616D-4618-B4A5-D852C1D0BDF2}" dt="2023-06-12T13:29:04.522" v="3820" actId="207"/>
          <ac:spMkLst>
            <pc:docMk/>
            <pc:sldMk cId="1127774166" sldId="416"/>
            <ac:spMk id="11" creationId="{D1DC145B-C05D-41ED-F95D-84A28B795A47}"/>
          </ac:spMkLst>
        </pc:spChg>
        <pc:spChg chg="add mod">
          <ac:chgData name="Calogera McCormick" userId="e0a4c6cb4146cbe1" providerId="LiveId" clId="{53FC2EDB-616D-4618-B4A5-D852C1D0BDF2}" dt="2023-06-12T13:29:16.440" v="3821" actId="207"/>
          <ac:spMkLst>
            <pc:docMk/>
            <pc:sldMk cId="1127774166" sldId="416"/>
            <ac:spMk id="26" creationId="{EBEE3B15-F8D3-2B4E-B00E-B26F67CE6135}"/>
          </ac:spMkLst>
        </pc:spChg>
        <pc:graphicFrameChg chg="add del mod modGraphic">
          <ac:chgData name="Calogera McCormick" userId="e0a4c6cb4146cbe1" providerId="LiveId" clId="{53FC2EDB-616D-4618-B4A5-D852C1D0BDF2}" dt="2023-06-12T13:23:12.700" v="3702" actId="478"/>
          <ac:graphicFrameMkLst>
            <pc:docMk/>
            <pc:sldMk cId="1127774166" sldId="416"/>
            <ac:graphicFrameMk id="48" creationId="{DB36989F-6A81-871D-5304-4C323C0015A4}"/>
          </ac:graphicFrameMkLst>
        </pc:graphicFrameChg>
        <pc:cxnChg chg="add del mod">
          <ac:chgData name="Calogera McCormick" userId="e0a4c6cb4146cbe1" providerId="LiveId" clId="{53FC2EDB-616D-4618-B4A5-D852C1D0BDF2}" dt="2023-06-12T13:24:10.260" v="3717" actId="478"/>
          <ac:cxnSpMkLst>
            <pc:docMk/>
            <pc:sldMk cId="1127774166" sldId="416"/>
            <ac:cxnSpMk id="13" creationId="{869339F4-BF2D-5AF2-D123-F714129E016B}"/>
          </ac:cxnSpMkLst>
        </pc:cxnChg>
        <pc:cxnChg chg="add del mod">
          <ac:chgData name="Calogera McCormick" userId="e0a4c6cb4146cbe1" providerId="LiveId" clId="{53FC2EDB-616D-4618-B4A5-D852C1D0BDF2}" dt="2023-06-12T13:24:08.531" v="3716" actId="478"/>
          <ac:cxnSpMkLst>
            <pc:docMk/>
            <pc:sldMk cId="1127774166" sldId="416"/>
            <ac:cxnSpMk id="15" creationId="{5BE7288F-9E6F-8D85-BFCB-6078099C0149}"/>
          </ac:cxnSpMkLst>
        </pc:cxnChg>
        <pc:cxnChg chg="add del mod">
          <ac:chgData name="Calogera McCormick" userId="e0a4c6cb4146cbe1" providerId="LiveId" clId="{53FC2EDB-616D-4618-B4A5-D852C1D0BDF2}" dt="2023-06-12T13:24:07.031" v="3715" actId="478"/>
          <ac:cxnSpMkLst>
            <pc:docMk/>
            <pc:sldMk cId="1127774166" sldId="416"/>
            <ac:cxnSpMk id="17" creationId="{475848EA-A7BB-7AF3-9943-6603A2B910F1}"/>
          </ac:cxnSpMkLst>
        </pc:cxnChg>
        <pc:cxnChg chg="add mod">
          <ac:chgData name="Calogera McCormick" userId="e0a4c6cb4146cbe1" providerId="LiveId" clId="{53FC2EDB-616D-4618-B4A5-D852C1D0BDF2}" dt="2023-06-12T17:00:47.649" v="4061" actId="1076"/>
          <ac:cxnSpMkLst>
            <pc:docMk/>
            <pc:sldMk cId="1127774166" sldId="416"/>
            <ac:cxnSpMk id="17" creationId="{A389FBE3-C57E-590E-C2A5-8A81D4ED9D8E}"/>
          </ac:cxnSpMkLst>
        </pc:cxnChg>
        <pc:cxnChg chg="add mod">
          <ac:chgData name="Calogera McCormick" userId="e0a4c6cb4146cbe1" providerId="LiveId" clId="{53FC2EDB-616D-4618-B4A5-D852C1D0BDF2}" dt="2023-06-12T13:30:16.288" v="3834" actId="692"/>
          <ac:cxnSpMkLst>
            <pc:docMk/>
            <pc:sldMk cId="1127774166" sldId="416"/>
            <ac:cxnSpMk id="19" creationId="{F0E412FD-6701-E9C7-056B-C2A4A743E0C2}"/>
          </ac:cxnSpMkLst>
        </pc:cxnChg>
        <pc:cxnChg chg="add mod">
          <ac:chgData name="Calogera McCormick" userId="e0a4c6cb4146cbe1" providerId="LiveId" clId="{53FC2EDB-616D-4618-B4A5-D852C1D0BDF2}" dt="2023-06-12T17:01:13.706" v="4069" actId="14100"/>
          <ac:cxnSpMkLst>
            <pc:docMk/>
            <pc:sldMk cId="1127774166" sldId="416"/>
            <ac:cxnSpMk id="21" creationId="{EA82DA7F-33D0-58DB-AEF7-A00BACE0528A}"/>
          </ac:cxnSpMkLst>
        </pc:cxnChg>
        <pc:cxnChg chg="add mod">
          <ac:chgData name="Calogera McCormick" userId="e0a4c6cb4146cbe1" providerId="LiveId" clId="{53FC2EDB-616D-4618-B4A5-D852C1D0BDF2}" dt="2023-06-12T17:01:08.895" v="4067" actId="14100"/>
          <ac:cxnSpMkLst>
            <pc:docMk/>
            <pc:sldMk cId="1127774166" sldId="416"/>
            <ac:cxnSpMk id="22" creationId="{5FFDFC51-BCA9-412D-2F0A-9904B484AA4A}"/>
          </ac:cxnSpMkLst>
        </pc:cxnChg>
        <pc:cxnChg chg="add mod">
          <ac:chgData name="Calogera McCormick" userId="e0a4c6cb4146cbe1" providerId="LiveId" clId="{53FC2EDB-616D-4618-B4A5-D852C1D0BDF2}" dt="2023-06-12T13:28:00.242" v="3806" actId="14100"/>
          <ac:cxnSpMkLst>
            <pc:docMk/>
            <pc:sldMk cId="1127774166" sldId="416"/>
            <ac:cxnSpMk id="32" creationId="{E77DAE6A-523A-C3B5-1CC7-574CAF7CD3D4}"/>
          </ac:cxnSpMkLst>
        </pc:cxnChg>
        <pc:cxnChg chg="add del mod">
          <ac:chgData name="Calogera McCormick" userId="e0a4c6cb4146cbe1" providerId="LiveId" clId="{53FC2EDB-616D-4618-B4A5-D852C1D0BDF2}" dt="2023-06-12T13:24:05.190" v="3714" actId="478"/>
          <ac:cxnSpMkLst>
            <pc:docMk/>
            <pc:sldMk cId="1127774166" sldId="416"/>
            <ac:cxnSpMk id="50" creationId="{0DFA580A-B956-CC78-9726-1B327A0DD8E4}"/>
          </ac:cxnSpMkLst>
        </pc:cxnChg>
        <pc:cxnChg chg="add del mod">
          <ac:chgData name="Calogera McCormick" userId="e0a4c6cb4146cbe1" providerId="LiveId" clId="{53FC2EDB-616D-4618-B4A5-D852C1D0BDF2}" dt="2023-06-12T16:59:50.410" v="4047" actId="478"/>
          <ac:cxnSpMkLst>
            <pc:docMk/>
            <pc:sldMk cId="1127774166" sldId="416"/>
            <ac:cxnSpMk id="69" creationId="{D8821531-BCA5-9CC5-02BC-6B7EED18BE52}"/>
          </ac:cxnSpMkLst>
        </pc:cxnChg>
        <pc:cxnChg chg="add del mod">
          <ac:chgData name="Calogera McCormick" userId="e0a4c6cb4146cbe1" providerId="LiveId" clId="{53FC2EDB-616D-4618-B4A5-D852C1D0BDF2}" dt="2023-06-12T17:00:52.002" v="4062" actId="478"/>
          <ac:cxnSpMkLst>
            <pc:docMk/>
            <pc:sldMk cId="1127774166" sldId="416"/>
            <ac:cxnSpMk id="76" creationId="{4A028335-46F5-4881-A22B-3CD4A74B64E9}"/>
          </ac:cxnSpMkLst>
        </pc:cxnChg>
        <pc:cxnChg chg="add del mod">
          <ac:chgData name="Calogera McCormick" userId="e0a4c6cb4146cbe1" providerId="LiveId" clId="{53FC2EDB-616D-4618-B4A5-D852C1D0BDF2}" dt="2023-06-12T16:59:47.725" v="4046" actId="478"/>
          <ac:cxnSpMkLst>
            <pc:docMk/>
            <pc:sldMk cId="1127774166" sldId="416"/>
            <ac:cxnSpMk id="77" creationId="{A1CC40E2-1629-BA3D-8121-BE05B95C6C55}"/>
          </ac:cxnSpMkLst>
        </pc:cxnChg>
        <pc:cxnChg chg="add mod">
          <ac:chgData name="Calogera McCormick" userId="e0a4c6cb4146cbe1" providerId="LiveId" clId="{53FC2EDB-616D-4618-B4A5-D852C1D0BDF2}" dt="2023-06-12T17:01:46.827" v="4070" actId="692"/>
          <ac:cxnSpMkLst>
            <pc:docMk/>
            <pc:sldMk cId="1127774166" sldId="416"/>
            <ac:cxnSpMk id="87" creationId="{F145AF2C-663C-615A-5B88-BC162751E54A}"/>
          </ac:cxnSpMkLst>
        </pc:cxnChg>
      </pc:sldChg>
      <pc:sldChg chg="addSp delSp modSp new del mod">
        <pc:chgData name="Calogera McCormick" userId="e0a4c6cb4146cbe1" providerId="LiveId" clId="{53FC2EDB-616D-4618-B4A5-D852C1D0BDF2}" dt="2023-06-12T13:00:56.414" v="3204" actId="47"/>
        <pc:sldMkLst>
          <pc:docMk/>
          <pc:sldMk cId="3335940733" sldId="416"/>
        </pc:sldMkLst>
        <pc:spChg chg="del">
          <ac:chgData name="Calogera McCormick" userId="e0a4c6cb4146cbe1" providerId="LiveId" clId="{53FC2EDB-616D-4618-B4A5-D852C1D0BDF2}" dt="2023-06-12T02:41:54.854" v="3034" actId="931"/>
          <ac:spMkLst>
            <pc:docMk/>
            <pc:sldMk cId="3335940733" sldId="416"/>
            <ac:spMk id="3" creationId="{4D4F3D04-5D2E-CF7D-D330-3C061341AC53}"/>
          </ac:spMkLst>
        </pc:spChg>
        <pc:picChg chg="add mod">
          <ac:chgData name="Calogera McCormick" userId="e0a4c6cb4146cbe1" providerId="LiveId" clId="{53FC2EDB-616D-4618-B4A5-D852C1D0BDF2}" dt="2023-06-12T02:47:35.857" v="3169" actId="339"/>
          <ac:picMkLst>
            <pc:docMk/>
            <pc:sldMk cId="3335940733" sldId="416"/>
            <ac:picMk id="8" creationId="{98DD390B-937A-078E-F0F6-8B50EC298548}"/>
          </ac:picMkLst>
        </pc:picChg>
      </pc:sldChg>
      <pc:sldChg chg="addSp delSp modSp add del mod">
        <pc:chgData name="Calogera McCormick" userId="e0a4c6cb4146cbe1" providerId="LiveId" clId="{53FC2EDB-616D-4618-B4A5-D852C1D0BDF2}" dt="2023-06-12T13:30:22.978" v="3835" actId="47"/>
        <pc:sldMkLst>
          <pc:docMk/>
          <pc:sldMk cId="2831073693" sldId="417"/>
        </pc:sldMkLst>
        <pc:spChg chg="del">
          <ac:chgData name="Calogera McCormick" userId="e0a4c6cb4146cbe1" providerId="LiveId" clId="{53FC2EDB-616D-4618-B4A5-D852C1D0BDF2}" dt="2023-06-12T13:18:46.847" v="3573" actId="478"/>
          <ac:spMkLst>
            <pc:docMk/>
            <pc:sldMk cId="2831073693" sldId="417"/>
            <ac:spMk id="7" creationId="{56DBEEC1-8A82-C569-E92D-8277CD4C7CC3}"/>
          </ac:spMkLst>
        </pc:spChg>
        <pc:spChg chg="mod ord">
          <ac:chgData name="Calogera McCormick" userId="e0a4c6cb4146cbe1" providerId="LiveId" clId="{53FC2EDB-616D-4618-B4A5-D852C1D0BDF2}" dt="2023-06-12T13:22:04.863" v="3693" actId="1076"/>
          <ac:spMkLst>
            <pc:docMk/>
            <pc:sldMk cId="2831073693" sldId="417"/>
            <ac:spMk id="8" creationId="{39ECB073-F899-65D6-8A99-20F7100FE515}"/>
          </ac:spMkLst>
        </pc:spChg>
        <pc:spChg chg="mod ord">
          <ac:chgData name="Calogera McCormick" userId="e0a4c6cb4146cbe1" providerId="LiveId" clId="{53FC2EDB-616D-4618-B4A5-D852C1D0BDF2}" dt="2023-06-12T13:22:10.134" v="3694" actId="1076"/>
          <ac:spMkLst>
            <pc:docMk/>
            <pc:sldMk cId="2831073693" sldId="417"/>
            <ac:spMk id="9" creationId="{E3E74BCB-9AF7-9802-7B98-38C0D18065F5}"/>
          </ac:spMkLst>
        </pc:spChg>
        <pc:spChg chg="mod">
          <ac:chgData name="Calogera McCormick" userId="e0a4c6cb4146cbe1" providerId="LiveId" clId="{53FC2EDB-616D-4618-B4A5-D852C1D0BDF2}" dt="2023-06-12T13:21:56.748" v="3690" actId="1076"/>
          <ac:spMkLst>
            <pc:docMk/>
            <pc:sldMk cId="2831073693" sldId="417"/>
            <ac:spMk id="10" creationId="{35C946D6-5C9B-699B-CC01-AEF5687547F5}"/>
          </ac:spMkLst>
        </pc:spChg>
        <pc:spChg chg="del mod">
          <ac:chgData name="Calogera McCormick" userId="e0a4c6cb4146cbe1" providerId="LiveId" clId="{53FC2EDB-616D-4618-B4A5-D852C1D0BDF2}" dt="2023-06-12T13:21:38.256" v="3688" actId="478"/>
          <ac:spMkLst>
            <pc:docMk/>
            <pc:sldMk cId="2831073693" sldId="417"/>
            <ac:spMk id="11" creationId="{D1DC145B-C05D-41ED-F95D-84A28B795A47}"/>
          </ac:spMkLst>
        </pc:spChg>
        <pc:spChg chg="del mod">
          <ac:chgData name="Calogera McCormick" userId="e0a4c6cb4146cbe1" providerId="LiveId" clId="{53FC2EDB-616D-4618-B4A5-D852C1D0BDF2}" dt="2023-06-12T13:21:35.095" v="3686" actId="478"/>
          <ac:spMkLst>
            <pc:docMk/>
            <pc:sldMk cId="2831073693" sldId="417"/>
            <ac:spMk id="26" creationId="{EBEE3B15-F8D3-2B4E-B00E-B26F67CE6135}"/>
          </ac:spMkLst>
        </pc:spChg>
        <pc:graphicFrameChg chg="add mod modGraphic">
          <ac:chgData name="Calogera McCormick" userId="e0a4c6cb4146cbe1" providerId="LiveId" clId="{53FC2EDB-616D-4618-B4A5-D852C1D0BDF2}" dt="2023-06-12T13:22:52.732" v="3701" actId="1076"/>
          <ac:graphicFrameMkLst>
            <pc:docMk/>
            <pc:sldMk cId="2831073693" sldId="417"/>
            <ac:graphicFrameMk id="3" creationId="{E74CDF06-139A-007A-8057-4DB4D21EA8C0}"/>
          </ac:graphicFrameMkLst>
        </pc:graphicFrameChg>
        <pc:graphicFrameChg chg="del">
          <ac:chgData name="Calogera McCormick" userId="e0a4c6cb4146cbe1" providerId="LiveId" clId="{53FC2EDB-616D-4618-B4A5-D852C1D0BDF2}" dt="2023-06-12T13:18:51.914" v="3574" actId="21"/>
          <ac:graphicFrameMkLst>
            <pc:docMk/>
            <pc:sldMk cId="2831073693" sldId="417"/>
            <ac:graphicFrameMk id="48" creationId="{DB36989F-6A81-871D-5304-4C323C0015A4}"/>
          </ac:graphicFrameMkLst>
        </pc:graphicFrameChg>
        <pc:cxnChg chg="del mod">
          <ac:chgData name="Calogera McCormick" userId="e0a4c6cb4146cbe1" providerId="LiveId" clId="{53FC2EDB-616D-4618-B4A5-D852C1D0BDF2}" dt="2023-06-12T13:18:57.094" v="3575" actId="478"/>
          <ac:cxnSpMkLst>
            <pc:docMk/>
            <pc:sldMk cId="2831073693" sldId="417"/>
            <ac:cxnSpMk id="13" creationId="{869339F4-BF2D-5AF2-D123-F714129E016B}"/>
          </ac:cxnSpMkLst>
        </pc:cxnChg>
        <pc:cxnChg chg="del mod">
          <ac:chgData name="Calogera McCormick" userId="e0a4c6cb4146cbe1" providerId="LiveId" clId="{53FC2EDB-616D-4618-B4A5-D852C1D0BDF2}" dt="2023-06-12T13:18:57.094" v="3575" actId="478"/>
          <ac:cxnSpMkLst>
            <pc:docMk/>
            <pc:sldMk cId="2831073693" sldId="417"/>
            <ac:cxnSpMk id="15" creationId="{5BE7288F-9E6F-8D85-BFCB-6078099C0149}"/>
          </ac:cxnSpMkLst>
        </pc:cxnChg>
        <pc:cxnChg chg="del mod">
          <ac:chgData name="Calogera McCormick" userId="e0a4c6cb4146cbe1" providerId="LiveId" clId="{53FC2EDB-616D-4618-B4A5-D852C1D0BDF2}" dt="2023-06-12T13:18:57.094" v="3575" actId="478"/>
          <ac:cxnSpMkLst>
            <pc:docMk/>
            <pc:sldMk cId="2831073693" sldId="417"/>
            <ac:cxnSpMk id="17" creationId="{475848EA-A7BB-7AF3-9943-6603A2B910F1}"/>
          </ac:cxnSpMkLst>
        </pc:cxnChg>
        <pc:cxnChg chg="del">
          <ac:chgData name="Calogera McCormick" userId="e0a4c6cb4146cbe1" providerId="LiveId" clId="{53FC2EDB-616D-4618-B4A5-D852C1D0BDF2}" dt="2023-06-12T13:18:44.617" v="3572" actId="478"/>
          <ac:cxnSpMkLst>
            <pc:docMk/>
            <pc:sldMk cId="2831073693" sldId="417"/>
            <ac:cxnSpMk id="19" creationId="{F0E412FD-6701-E9C7-056B-C2A4A743E0C2}"/>
          </ac:cxnSpMkLst>
        </pc:cxnChg>
        <pc:cxnChg chg="del mod">
          <ac:chgData name="Calogera McCormick" userId="e0a4c6cb4146cbe1" providerId="LiveId" clId="{53FC2EDB-616D-4618-B4A5-D852C1D0BDF2}" dt="2023-06-12T13:18:40.551" v="3571" actId="478"/>
          <ac:cxnSpMkLst>
            <pc:docMk/>
            <pc:sldMk cId="2831073693" sldId="417"/>
            <ac:cxnSpMk id="32" creationId="{E77DAE6A-523A-C3B5-1CC7-574CAF7CD3D4}"/>
          </ac:cxnSpMkLst>
        </pc:cxnChg>
      </pc:sldChg>
      <pc:sldChg chg="del">
        <pc:chgData name="Calogera McCormick" userId="e0a4c6cb4146cbe1" providerId="LiveId" clId="{53FC2EDB-616D-4618-B4A5-D852C1D0BDF2}" dt="2023-06-12T01:02:30.263" v="2380" actId="47"/>
        <pc:sldMkLst>
          <pc:docMk/>
          <pc:sldMk cId="2817039571" sldId="418"/>
        </pc:sldMkLst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Sheet1!$A$2:$A$4</cx:f>
        <cx:lvl ptCount="3">
          <cx:pt idx="0">Original</cx:pt>
          <cx:pt idx="1">Refined</cx:pt>
          <cx:pt idx="2">Model</cx:pt>
        </cx:lvl>
      </cx:strDim>
      <cx:numDim type="val">
        <cx:f>Sheet1!$B$2:$B$4</cx:f>
        <cx:lvl ptCount="3" formatCode="General">
          <cx:pt idx="0">11</cx:pt>
          <cx:pt idx="1">8</cx:pt>
          <cx:pt idx="2">5</cx:pt>
        </cx:lvl>
      </cx:numDim>
    </cx:data>
  </cx:chartData>
  <cx:chart>
    <cx:title pos="t" align="ctr" overlay="0">
      <cx:tx>
        <cx:txData>
          <cx:v>Columns per Step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862" b="0" i="0" u="none" strike="noStrike" baseline="0" dirty="0">
              <a:solidFill>
                <a:prstClr val="white">
                  <a:lumMod val="65000"/>
                  <a:lumOff val="35000"/>
                </a:prstClr>
              </a:solidFill>
              <a:latin typeface="Gill Sans MT"/>
            </a:rPr>
            <a:t>Columns per Step</a:t>
          </a:r>
        </a:p>
      </cx:txPr>
    </cx:title>
    <cx:plotArea>
      <cx:plotAreaRegion>
        <cx:series layoutId="funnel" uniqueId="{512278DE-8A19-4E04-8667-67BC6F5F633C}">
          <cx:tx>
            <cx:txData>
              <cx:f>Sheet1!$B$1</cx:f>
              <cx:v>Columns</cx:v>
            </cx:txData>
          </cx:tx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800"/>
                </a:pPr>
                <a:endParaRPr lang="en-US" sz="1800" b="0" i="0" u="none" strike="noStrike" baseline="0">
                  <a:solidFill>
                    <a:prstClr val="white">
                      <a:lumMod val="65000"/>
                      <a:lumOff val="35000"/>
                    </a:prstClr>
                  </a:solidFill>
                  <a:latin typeface="Gill Sans MT"/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</cx:axis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Sheet1!$A$2:$A$4</cx:f>
        <cx:lvl ptCount="3">
          <cx:pt idx="0">Original</cx:pt>
          <cx:pt idx="1">Refined</cx:pt>
          <cx:pt idx="2">Model</cx:pt>
        </cx:lvl>
      </cx:strDim>
      <cx:numDim type="val">
        <cx:f>Sheet1!$B$2:$B$4</cx:f>
        <cx:lvl ptCount="3" formatCode="General">
          <cx:pt idx="0">3755</cx:pt>
          <cx:pt idx="1">1565</cx:pt>
          <cx:pt idx="2">1305</cx:pt>
        </cx:lvl>
      </cx:numDim>
    </cx:data>
  </cx:chartData>
  <cx:chart>
    <cx:title pos="t" align="ctr" overlay="0">
      <cx:tx>
        <cx:txData>
          <cx:v>Rows per Step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862" b="0" i="0" u="none" strike="noStrike" baseline="0" dirty="0">
              <a:solidFill>
                <a:prstClr val="white">
                  <a:lumMod val="65000"/>
                  <a:lumOff val="35000"/>
                </a:prstClr>
              </a:solidFill>
              <a:latin typeface="Gill Sans MT"/>
            </a:rPr>
            <a:t>Rows per Step</a:t>
          </a:r>
        </a:p>
      </cx:txPr>
    </cx:title>
    <cx:plotArea>
      <cx:plotAreaRegion>
        <cx:series layoutId="funnel" uniqueId="{512278DE-8A19-4E04-8667-67BC6F5F633C}">
          <cx:tx>
            <cx:txData>
              <cx:f>Sheet1!$B$1</cx:f>
              <cx:v>Rows</cx:v>
            </cx:txData>
          </cx:tx>
          <cx:spPr>
            <a:solidFill>
              <a:schemeClr val="accent6">
                <a:lumMod val="40000"/>
                <a:lumOff val="60000"/>
              </a:schemeClr>
            </a:solidFill>
          </cx:spPr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800"/>
                </a:pPr>
                <a:endParaRPr lang="en-US" sz="1800" b="0" i="0" u="none" strike="noStrike" baseline="0">
                  <a:solidFill>
                    <a:prstClr val="white">
                      <a:lumMod val="65000"/>
                      <a:lumOff val="35000"/>
                    </a:prstClr>
                  </a:solidFill>
                  <a:latin typeface="Gill Sans MT"/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image" Target="../media/image37.jpe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image" Target="../media/image37.jpe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B6446F-3713-4701-8646-BAE8C1CA4B6C}" type="doc">
      <dgm:prSet loTypeId="urn:microsoft.com/office/officeart/2005/8/layout/hList2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B6C02D-8FC1-40AA-8DDD-7FC6F12A982F}">
      <dgm:prSet phldrT="[Text]"/>
      <dgm:spPr/>
      <dgm:t>
        <a:bodyPr/>
        <a:lstStyle/>
        <a:p>
          <a:r>
            <a:rPr lang="en-US" dirty="0"/>
            <a:t>Python</a:t>
          </a:r>
        </a:p>
      </dgm:t>
    </dgm:pt>
    <dgm:pt modelId="{0841E18A-0570-4CA6-B7DC-B7D615F3CC88}" type="parTrans" cxnId="{5A254750-5370-486B-9C4C-AA1F786CE888}">
      <dgm:prSet/>
      <dgm:spPr/>
      <dgm:t>
        <a:bodyPr/>
        <a:lstStyle/>
        <a:p>
          <a:endParaRPr lang="en-US"/>
        </a:p>
      </dgm:t>
    </dgm:pt>
    <dgm:pt modelId="{B68D7435-D6E1-4D9D-96B7-8ABBE0A52C8A}" type="sibTrans" cxnId="{5A254750-5370-486B-9C4C-AA1F786CE888}">
      <dgm:prSet/>
      <dgm:spPr/>
      <dgm:t>
        <a:bodyPr/>
        <a:lstStyle/>
        <a:p>
          <a:endParaRPr lang="en-US"/>
        </a:p>
      </dgm:t>
    </dgm:pt>
    <dgm:pt modelId="{A07CD40D-2CC2-47C8-8CCC-890819B1BB40}">
      <dgm:prSet phldrT="[Text]"/>
      <dgm:spPr/>
      <dgm:t>
        <a:bodyPr/>
        <a:lstStyle/>
        <a:p>
          <a:r>
            <a:rPr lang="en-US" dirty="0"/>
            <a:t>app</a:t>
          </a:r>
        </a:p>
      </dgm:t>
    </dgm:pt>
    <dgm:pt modelId="{000DAA86-95A3-41BE-BCBA-999B48595A3E}" type="parTrans" cxnId="{E32D5A6B-DA58-44EA-B091-0D32459C69E9}">
      <dgm:prSet/>
      <dgm:spPr/>
      <dgm:t>
        <a:bodyPr/>
        <a:lstStyle/>
        <a:p>
          <a:endParaRPr lang="en-US"/>
        </a:p>
      </dgm:t>
    </dgm:pt>
    <dgm:pt modelId="{2D79912D-16A6-4560-B8A3-CD2EF63D7B2F}" type="sibTrans" cxnId="{E32D5A6B-DA58-44EA-B091-0D32459C69E9}">
      <dgm:prSet/>
      <dgm:spPr/>
      <dgm:t>
        <a:bodyPr/>
        <a:lstStyle/>
        <a:p>
          <a:endParaRPr lang="en-US"/>
        </a:p>
      </dgm:t>
    </dgm:pt>
    <dgm:pt modelId="{999A8E28-42A4-413A-9019-84861B20858C}">
      <dgm:prSet phldrT="[Text]"/>
      <dgm:spPr/>
      <dgm:t>
        <a:bodyPr/>
        <a:lstStyle/>
        <a:p>
          <a:r>
            <a:rPr lang="en-US" dirty="0"/>
            <a:t>HTML</a:t>
          </a:r>
        </a:p>
      </dgm:t>
    </dgm:pt>
    <dgm:pt modelId="{7B1A1C5B-38EF-4B01-9BE6-525BC354D640}" type="parTrans" cxnId="{4C5A9ECD-6903-4BA8-B44D-9653F781B45A}">
      <dgm:prSet/>
      <dgm:spPr/>
      <dgm:t>
        <a:bodyPr/>
        <a:lstStyle/>
        <a:p>
          <a:endParaRPr lang="en-US"/>
        </a:p>
      </dgm:t>
    </dgm:pt>
    <dgm:pt modelId="{407E697D-C200-4E45-A2A1-B14833B45559}" type="sibTrans" cxnId="{4C5A9ECD-6903-4BA8-B44D-9653F781B45A}">
      <dgm:prSet/>
      <dgm:spPr/>
      <dgm:t>
        <a:bodyPr/>
        <a:lstStyle/>
        <a:p>
          <a:endParaRPr lang="en-US"/>
        </a:p>
      </dgm:t>
    </dgm:pt>
    <dgm:pt modelId="{EEF31D15-E150-4ACF-8454-7D4FF95AC257}">
      <dgm:prSet phldrT="[Text]"/>
      <dgm:spPr/>
      <dgm:t>
        <a:bodyPr/>
        <a:lstStyle/>
        <a:p>
          <a:r>
            <a:rPr lang="en-US" dirty="0"/>
            <a:t>index	</a:t>
          </a:r>
        </a:p>
      </dgm:t>
    </dgm:pt>
    <dgm:pt modelId="{EF789E2C-BB2C-4290-81D8-A8E939F0AD6B}" type="parTrans" cxnId="{37D3E365-35C8-4642-8D8B-BCB89BB2B0F0}">
      <dgm:prSet/>
      <dgm:spPr/>
      <dgm:t>
        <a:bodyPr/>
        <a:lstStyle/>
        <a:p>
          <a:endParaRPr lang="en-US"/>
        </a:p>
      </dgm:t>
    </dgm:pt>
    <dgm:pt modelId="{D3B4D2AF-16BB-4BDC-91A1-4E3460215EF8}" type="sibTrans" cxnId="{37D3E365-35C8-4642-8D8B-BCB89BB2B0F0}">
      <dgm:prSet/>
      <dgm:spPr/>
      <dgm:t>
        <a:bodyPr/>
        <a:lstStyle/>
        <a:p>
          <a:endParaRPr lang="en-US"/>
        </a:p>
      </dgm:t>
    </dgm:pt>
    <dgm:pt modelId="{1E23AD5A-6CC8-413B-A016-0EE166CDC70A}">
      <dgm:prSet phldrT="[Text]"/>
      <dgm:spPr/>
      <dgm:t>
        <a:bodyPr/>
        <a:lstStyle/>
        <a:p>
          <a:r>
            <a:rPr lang="en-US" dirty="0" err="1"/>
            <a:t>evenmoretableau</a:t>
          </a:r>
          <a:endParaRPr lang="en-US" dirty="0"/>
        </a:p>
      </dgm:t>
    </dgm:pt>
    <dgm:pt modelId="{D3C66E97-2B29-4347-AA4C-C1A7EAF5F4CB}" type="parTrans" cxnId="{589B5B69-09A7-419C-875C-7E8CF646CC17}">
      <dgm:prSet/>
      <dgm:spPr/>
      <dgm:t>
        <a:bodyPr/>
        <a:lstStyle/>
        <a:p>
          <a:endParaRPr lang="en-US"/>
        </a:p>
      </dgm:t>
    </dgm:pt>
    <dgm:pt modelId="{6C5FF0A8-5924-49BD-926C-D189CB26090B}" type="sibTrans" cxnId="{589B5B69-09A7-419C-875C-7E8CF646CC17}">
      <dgm:prSet/>
      <dgm:spPr/>
      <dgm:t>
        <a:bodyPr/>
        <a:lstStyle/>
        <a:p>
          <a:endParaRPr lang="en-US"/>
        </a:p>
      </dgm:t>
    </dgm:pt>
    <dgm:pt modelId="{49494790-7C8C-4107-B7C7-7C2DB631D3E4}">
      <dgm:prSet/>
      <dgm:spPr/>
      <dgm:t>
        <a:bodyPr/>
        <a:lstStyle/>
        <a:p>
          <a:r>
            <a:rPr lang="en-US" dirty="0"/>
            <a:t>results</a:t>
          </a:r>
        </a:p>
      </dgm:t>
    </dgm:pt>
    <dgm:pt modelId="{C556C569-DB40-4EC3-9B1D-FFD4AE0ECBCE}" type="parTrans" cxnId="{36FFABFF-9743-40BA-A8F5-DD2DBC63B0C5}">
      <dgm:prSet/>
      <dgm:spPr/>
      <dgm:t>
        <a:bodyPr/>
        <a:lstStyle/>
        <a:p>
          <a:endParaRPr lang="en-US"/>
        </a:p>
      </dgm:t>
    </dgm:pt>
    <dgm:pt modelId="{CDD1C2B1-14A5-481F-842A-4E722FD3B787}" type="sibTrans" cxnId="{36FFABFF-9743-40BA-A8F5-DD2DBC63B0C5}">
      <dgm:prSet/>
      <dgm:spPr/>
      <dgm:t>
        <a:bodyPr/>
        <a:lstStyle/>
        <a:p>
          <a:endParaRPr lang="en-US"/>
        </a:p>
      </dgm:t>
    </dgm:pt>
    <dgm:pt modelId="{57C7B26F-EFDD-4EB6-8768-D59DADA8285B}">
      <dgm:prSet/>
      <dgm:spPr/>
      <dgm:t>
        <a:bodyPr/>
        <a:lstStyle/>
        <a:p>
          <a:r>
            <a:rPr lang="en-US" dirty="0"/>
            <a:t>tab</a:t>
          </a:r>
        </a:p>
      </dgm:t>
    </dgm:pt>
    <dgm:pt modelId="{8C6BD802-36A2-429D-9285-C6071E6423B1}" type="parTrans" cxnId="{16788CD0-560D-4263-985F-A8BACA6EB97C}">
      <dgm:prSet/>
      <dgm:spPr/>
      <dgm:t>
        <a:bodyPr/>
        <a:lstStyle/>
        <a:p>
          <a:endParaRPr lang="en-US"/>
        </a:p>
      </dgm:t>
    </dgm:pt>
    <dgm:pt modelId="{B4657EF5-6B81-4DDF-9418-7E73C2B8BB3E}" type="sibTrans" cxnId="{16788CD0-560D-4263-985F-A8BACA6EB97C}">
      <dgm:prSet/>
      <dgm:spPr/>
      <dgm:t>
        <a:bodyPr/>
        <a:lstStyle/>
        <a:p>
          <a:endParaRPr lang="en-US"/>
        </a:p>
      </dgm:t>
    </dgm:pt>
    <dgm:pt modelId="{0195C32B-B02E-4FDE-8937-40FD59E1A0C4}">
      <dgm:prSet/>
      <dgm:spPr/>
      <dgm:t>
        <a:bodyPr/>
        <a:lstStyle/>
        <a:p>
          <a:r>
            <a:rPr lang="en-US" dirty="0" err="1"/>
            <a:t>moretab</a:t>
          </a:r>
          <a:endParaRPr lang="en-US" dirty="0"/>
        </a:p>
      </dgm:t>
    </dgm:pt>
    <dgm:pt modelId="{32A8B46C-953E-46B6-BC4D-EE2222EE03B5}" type="parTrans" cxnId="{A2C696E3-C1D8-48BD-A979-96FC75806732}">
      <dgm:prSet/>
      <dgm:spPr/>
      <dgm:t>
        <a:bodyPr/>
        <a:lstStyle/>
        <a:p>
          <a:endParaRPr lang="en-US"/>
        </a:p>
      </dgm:t>
    </dgm:pt>
    <dgm:pt modelId="{75B6411E-A156-4E11-8A65-12310BE9A8BE}" type="sibTrans" cxnId="{A2C696E3-C1D8-48BD-A979-96FC75806732}">
      <dgm:prSet/>
      <dgm:spPr/>
      <dgm:t>
        <a:bodyPr/>
        <a:lstStyle/>
        <a:p>
          <a:endParaRPr lang="en-US"/>
        </a:p>
      </dgm:t>
    </dgm:pt>
    <dgm:pt modelId="{517232F4-1F5D-4AE7-B2BC-2793445F1706}">
      <dgm:prSet phldrT="[Text]"/>
      <dgm:spPr/>
      <dgm:t>
        <a:bodyPr/>
        <a:lstStyle/>
        <a:p>
          <a:r>
            <a:rPr lang="en-US" dirty="0"/>
            <a:t>CSS</a:t>
          </a:r>
        </a:p>
      </dgm:t>
    </dgm:pt>
    <dgm:pt modelId="{40BC7703-58F2-424E-9C04-129D71D9F186}" type="parTrans" cxnId="{41F46360-93F6-41EB-8855-87CFE9BC3F20}">
      <dgm:prSet/>
      <dgm:spPr/>
      <dgm:t>
        <a:bodyPr/>
        <a:lstStyle/>
        <a:p>
          <a:endParaRPr lang="en-US"/>
        </a:p>
      </dgm:t>
    </dgm:pt>
    <dgm:pt modelId="{B01AE68D-74DD-42B6-BC26-31E068E1E107}" type="sibTrans" cxnId="{41F46360-93F6-41EB-8855-87CFE9BC3F20}">
      <dgm:prSet/>
      <dgm:spPr/>
      <dgm:t>
        <a:bodyPr/>
        <a:lstStyle/>
        <a:p>
          <a:endParaRPr lang="en-US"/>
        </a:p>
      </dgm:t>
    </dgm:pt>
    <dgm:pt modelId="{2E113CFF-D999-4894-8E7E-44211FDFC233}">
      <dgm:prSet phldrT="[Text]"/>
      <dgm:spPr/>
      <dgm:t>
        <a:bodyPr/>
        <a:lstStyle/>
        <a:p>
          <a:r>
            <a:rPr lang="en-US" dirty="0"/>
            <a:t>styles1</a:t>
          </a:r>
        </a:p>
      </dgm:t>
    </dgm:pt>
    <dgm:pt modelId="{87BEA885-5528-4178-8F87-962538902A84}" type="parTrans" cxnId="{A348BCB2-BE15-4755-8D06-A1760024215E}">
      <dgm:prSet/>
      <dgm:spPr/>
      <dgm:t>
        <a:bodyPr/>
        <a:lstStyle/>
        <a:p>
          <a:endParaRPr lang="en-US"/>
        </a:p>
      </dgm:t>
    </dgm:pt>
    <dgm:pt modelId="{FE33942C-66A2-40B7-A951-89282895E330}" type="sibTrans" cxnId="{A348BCB2-BE15-4755-8D06-A1760024215E}">
      <dgm:prSet/>
      <dgm:spPr/>
      <dgm:t>
        <a:bodyPr/>
        <a:lstStyle/>
        <a:p>
          <a:endParaRPr lang="en-US"/>
        </a:p>
      </dgm:t>
    </dgm:pt>
    <dgm:pt modelId="{B7C5AF58-67C0-4182-9B2A-81208911D074}">
      <dgm:prSet phldrT="[Text]"/>
      <dgm:spPr/>
      <dgm:t>
        <a:bodyPr/>
        <a:lstStyle/>
        <a:p>
          <a:r>
            <a:rPr lang="en-US" dirty="0" err="1">
              <a:solidFill>
                <a:schemeClr val="tx1">
                  <a:lumMod val="85000"/>
                </a:schemeClr>
              </a:solidFill>
            </a:rPr>
            <a:t>totalcompinfo</a:t>
          </a:r>
          <a:endParaRPr lang="en-US" dirty="0">
            <a:solidFill>
              <a:schemeClr val="tx1">
                <a:lumMod val="85000"/>
              </a:schemeClr>
            </a:solidFill>
          </a:endParaRPr>
        </a:p>
      </dgm:t>
    </dgm:pt>
    <dgm:pt modelId="{D6A0C2B7-274B-464A-9EB1-16A18CD6601F}" type="parTrans" cxnId="{0EDC134F-F781-40C7-85F7-C171BC8A4D00}">
      <dgm:prSet/>
      <dgm:spPr/>
      <dgm:t>
        <a:bodyPr/>
        <a:lstStyle/>
        <a:p>
          <a:endParaRPr lang="en-US"/>
        </a:p>
      </dgm:t>
    </dgm:pt>
    <dgm:pt modelId="{1B084C22-8225-4FD0-83F8-1568E02D5BF2}" type="sibTrans" cxnId="{0EDC134F-F781-40C7-85F7-C171BC8A4D00}">
      <dgm:prSet/>
      <dgm:spPr/>
      <dgm:t>
        <a:bodyPr/>
        <a:lstStyle/>
        <a:p>
          <a:endParaRPr lang="en-US"/>
        </a:p>
      </dgm:t>
    </dgm:pt>
    <dgm:pt modelId="{B9F9756E-F5B1-45B5-935E-E728A4981D3A}">
      <dgm:prSet phldrT="[Text]"/>
      <dgm:spPr/>
      <dgm:t>
        <a:bodyPr/>
        <a:lstStyle/>
        <a:p>
          <a:r>
            <a:rPr lang="en-US" dirty="0">
              <a:solidFill>
                <a:schemeClr val="tx1">
                  <a:lumMod val="85000"/>
                </a:schemeClr>
              </a:solidFill>
            </a:rPr>
            <a:t>styles2</a:t>
          </a:r>
          <a:r>
            <a:rPr lang="en-US" dirty="0"/>
            <a:t>	</a:t>
          </a:r>
        </a:p>
      </dgm:t>
    </dgm:pt>
    <dgm:pt modelId="{3E1FC843-1D25-4387-89B9-BA351037DDAD}" type="parTrans" cxnId="{FBDD58C4-ABE3-4F03-B836-56DCE26BF8E8}">
      <dgm:prSet/>
      <dgm:spPr/>
      <dgm:t>
        <a:bodyPr/>
        <a:lstStyle/>
        <a:p>
          <a:endParaRPr lang="en-US"/>
        </a:p>
      </dgm:t>
    </dgm:pt>
    <dgm:pt modelId="{64D7EF72-8152-4004-91BF-B04347D23F30}" type="sibTrans" cxnId="{FBDD58C4-ABE3-4F03-B836-56DCE26BF8E8}">
      <dgm:prSet/>
      <dgm:spPr/>
      <dgm:t>
        <a:bodyPr/>
        <a:lstStyle/>
        <a:p>
          <a:endParaRPr lang="en-US"/>
        </a:p>
      </dgm:t>
    </dgm:pt>
    <dgm:pt modelId="{F052B83B-7957-4CD6-AAC0-E738F9398141}" type="pres">
      <dgm:prSet presAssocID="{E2B6446F-3713-4701-8646-BAE8C1CA4B6C}" presName="linearFlow" presStyleCnt="0">
        <dgm:presLayoutVars>
          <dgm:dir/>
          <dgm:animLvl val="lvl"/>
          <dgm:resizeHandles/>
        </dgm:presLayoutVars>
      </dgm:prSet>
      <dgm:spPr/>
    </dgm:pt>
    <dgm:pt modelId="{7FB34B82-2CED-443C-A736-942815FFA40E}" type="pres">
      <dgm:prSet presAssocID="{0DB6C02D-8FC1-40AA-8DDD-7FC6F12A982F}" presName="compositeNode" presStyleCnt="0">
        <dgm:presLayoutVars>
          <dgm:bulletEnabled val="1"/>
        </dgm:presLayoutVars>
      </dgm:prSet>
      <dgm:spPr/>
    </dgm:pt>
    <dgm:pt modelId="{5616FFB1-DC31-49EC-AFFE-FC7E48A69C5A}" type="pres">
      <dgm:prSet presAssocID="{0DB6C02D-8FC1-40AA-8DDD-7FC6F12A982F}" presName="imag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092B87DC-55A3-4605-9281-0981409BEEE4}" type="pres">
      <dgm:prSet presAssocID="{0DB6C02D-8FC1-40AA-8DDD-7FC6F12A982F}" presName="childNode" presStyleLbl="node1" presStyleIdx="0" presStyleCnt="3">
        <dgm:presLayoutVars>
          <dgm:bulletEnabled val="1"/>
        </dgm:presLayoutVars>
      </dgm:prSet>
      <dgm:spPr/>
    </dgm:pt>
    <dgm:pt modelId="{14D53246-A746-43DA-B454-8F6A015DD96A}" type="pres">
      <dgm:prSet presAssocID="{0DB6C02D-8FC1-40AA-8DDD-7FC6F12A982F}" presName="parentNode" presStyleLbl="revTx" presStyleIdx="0" presStyleCnt="3">
        <dgm:presLayoutVars>
          <dgm:chMax val="0"/>
          <dgm:bulletEnabled val="1"/>
        </dgm:presLayoutVars>
      </dgm:prSet>
      <dgm:spPr/>
    </dgm:pt>
    <dgm:pt modelId="{F16B9992-2067-483B-9AF3-A192EF80372F}" type="pres">
      <dgm:prSet presAssocID="{B68D7435-D6E1-4D9D-96B7-8ABBE0A52C8A}" presName="sibTrans" presStyleCnt="0"/>
      <dgm:spPr/>
    </dgm:pt>
    <dgm:pt modelId="{C8161E1B-FBE9-4377-B248-9345D22520F1}" type="pres">
      <dgm:prSet presAssocID="{999A8E28-42A4-413A-9019-84861B20858C}" presName="compositeNode" presStyleCnt="0">
        <dgm:presLayoutVars>
          <dgm:bulletEnabled val="1"/>
        </dgm:presLayoutVars>
      </dgm:prSet>
      <dgm:spPr/>
    </dgm:pt>
    <dgm:pt modelId="{0AC9704F-F440-47DC-86F9-93A50336D6B6}" type="pres">
      <dgm:prSet presAssocID="{999A8E28-42A4-413A-9019-84861B20858C}" presName="image" presStyleLbl="fgImgPlace1" presStyleIdx="1" presStyleCnt="3"/>
      <dgm:spPr>
        <a:blipFill rotWithShape="1">
          <a:blip xmlns:r="http://schemas.openxmlformats.org/officeDocument/2006/relationships"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7000" b="-7000"/>
          </a:stretch>
        </a:blipFill>
      </dgm:spPr>
    </dgm:pt>
    <dgm:pt modelId="{4DC10EE7-3A56-4955-A995-3CA90F6F2C2B}" type="pres">
      <dgm:prSet presAssocID="{999A8E28-42A4-413A-9019-84861B20858C}" presName="childNode" presStyleLbl="node1" presStyleIdx="1" presStyleCnt="3">
        <dgm:presLayoutVars>
          <dgm:bulletEnabled val="1"/>
        </dgm:presLayoutVars>
      </dgm:prSet>
      <dgm:spPr/>
    </dgm:pt>
    <dgm:pt modelId="{30AB6A88-48C4-4E2E-95CB-AC7137CD0721}" type="pres">
      <dgm:prSet presAssocID="{999A8E28-42A4-413A-9019-84861B20858C}" presName="parentNode" presStyleLbl="revTx" presStyleIdx="1" presStyleCnt="3">
        <dgm:presLayoutVars>
          <dgm:chMax val="0"/>
          <dgm:bulletEnabled val="1"/>
        </dgm:presLayoutVars>
      </dgm:prSet>
      <dgm:spPr/>
    </dgm:pt>
    <dgm:pt modelId="{572CF8F9-44D5-4689-A791-9877A8169803}" type="pres">
      <dgm:prSet presAssocID="{407E697D-C200-4E45-A2A1-B14833B45559}" presName="sibTrans" presStyleCnt="0"/>
      <dgm:spPr/>
    </dgm:pt>
    <dgm:pt modelId="{FB184D70-2698-4D68-8039-84875BBC2AC9}" type="pres">
      <dgm:prSet presAssocID="{517232F4-1F5D-4AE7-B2BC-2793445F1706}" presName="compositeNode" presStyleCnt="0">
        <dgm:presLayoutVars>
          <dgm:bulletEnabled val="1"/>
        </dgm:presLayoutVars>
      </dgm:prSet>
      <dgm:spPr/>
    </dgm:pt>
    <dgm:pt modelId="{7ABD14C0-E949-4564-BA7F-B9C02A87359E}" type="pres">
      <dgm:prSet presAssocID="{517232F4-1F5D-4AE7-B2BC-2793445F1706}" presName="image" presStyleLbl="fgImgPlace1" presStyleIdx="2" presStyleCnt="3"/>
      <dgm:spPr>
        <a:blipFill rotWithShape="1"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 t="-7000" b="-7000"/>
          </a:stretch>
        </a:blipFill>
      </dgm:spPr>
    </dgm:pt>
    <dgm:pt modelId="{FFCD62C2-3A55-40CF-8CDA-59C2326177F9}" type="pres">
      <dgm:prSet presAssocID="{517232F4-1F5D-4AE7-B2BC-2793445F1706}" presName="childNode" presStyleLbl="node1" presStyleIdx="2" presStyleCnt="3">
        <dgm:presLayoutVars>
          <dgm:bulletEnabled val="1"/>
        </dgm:presLayoutVars>
      </dgm:prSet>
      <dgm:spPr/>
    </dgm:pt>
    <dgm:pt modelId="{F4DB88AA-BC2B-4855-A4ED-A164B78D98C4}" type="pres">
      <dgm:prSet presAssocID="{517232F4-1F5D-4AE7-B2BC-2793445F1706}" presName="parentNode" presStyleLbl="revTx" presStyleIdx="2" presStyleCnt="3">
        <dgm:presLayoutVars>
          <dgm:chMax val="0"/>
          <dgm:bulletEnabled val="1"/>
        </dgm:presLayoutVars>
      </dgm:prSet>
      <dgm:spPr/>
    </dgm:pt>
  </dgm:ptLst>
  <dgm:cxnLst>
    <dgm:cxn modelId="{E5BD6B2B-FB4F-419E-B0F2-0D5328DCFAE2}" type="presOf" srcId="{517232F4-1F5D-4AE7-B2BC-2793445F1706}" destId="{F4DB88AA-BC2B-4855-A4ED-A164B78D98C4}" srcOrd="0" destOrd="0" presId="urn:microsoft.com/office/officeart/2005/8/layout/hList2"/>
    <dgm:cxn modelId="{EB44E92F-1FD6-4CB1-86A4-16B5F6328524}" type="presOf" srcId="{999A8E28-42A4-413A-9019-84861B20858C}" destId="{30AB6A88-48C4-4E2E-95CB-AC7137CD0721}" srcOrd="0" destOrd="0" presId="urn:microsoft.com/office/officeart/2005/8/layout/hList2"/>
    <dgm:cxn modelId="{41F46360-93F6-41EB-8855-87CFE9BC3F20}" srcId="{E2B6446F-3713-4701-8646-BAE8C1CA4B6C}" destId="{517232F4-1F5D-4AE7-B2BC-2793445F1706}" srcOrd="2" destOrd="0" parTransId="{40BC7703-58F2-424E-9C04-129D71D9F186}" sibTransId="{B01AE68D-74DD-42B6-BC26-31E068E1E107}"/>
    <dgm:cxn modelId="{37D3E365-35C8-4642-8D8B-BCB89BB2B0F0}" srcId="{999A8E28-42A4-413A-9019-84861B20858C}" destId="{EEF31D15-E150-4ACF-8454-7D4FF95AC257}" srcOrd="0" destOrd="0" parTransId="{EF789E2C-BB2C-4290-81D8-A8E939F0AD6B}" sibTransId="{D3B4D2AF-16BB-4BDC-91A1-4E3460215EF8}"/>
    <dgm:cxn modelId="{0BDB2E46-8068-46D7-847F-52417FB04F82}" type="presOf" srcId="{49494790-7C8C-4107-B7C7-7C2DB631D3E4}" destId="{4DC10EE7-3A56-4955-A995-3CA90F6F2C2B}" srcOrd="0" destOrd="1" presId="urn:microsoft.com/office/officeart/2005/8/layout/hList2"/>
    <dgm:cxn modelId="{46EA4268-EEB8-40CF-96B0-334288B9CD89}" type="presOf" srcId="{EEF31D15-E150-4ACF-8454-7D4FF95AC257}" destId="{4DC10EE7-3A56-4955-A995-3CA90F6F2C2B}" srcOrd="0" destOrd="0" presId="urn:microsoft.com/office/officeart/2005/8/layout/hList2"/>
    <dgm:cxn modelId="{589B5B69-09A7-419C-875C-7E8CF646CC17}" srcId="{999A8E28-42A4-413A-9019-84861B20858C}" destId="{1E23AD5A-6CC8-413B-A016-0EE166CDC70A}" srcOrd="4" destOrd="0" parTransId="{D3C66E97-2B29-4347-AA4C-C1A7EAF5F4CB}" sibTransId="{6C5FF0A8-5924-49BD-926C-D189CB26090B}"/>
    <dgm:cxn modelId="{E32D5A6B-DA58-44EA-B091-0D32459C69E9}" srcId="{0DB6C02D-8FC1-40AA-8DDD-7FC6F12A982F}" destId="{A07CD40D-2CC2-47C8-8CCC-890819B1BB40}" srcOrd="0" destOrd="0" parTransId="{000DAA86-95A3-41BE-BCBA-999B48595A3E}" sibTransId="{2D79912D-16A6-4560-B8A3-CD2EF63D7B2F}"/>
    <dgm:cxn modelId="{0EDC134F-F781-40C7-85F7-C171BC8A4D00}" srcId="{999A8E28-42A4-413A-9019-84861B20858C}" destId="{B7C5AF58-67C0-4182-9B2A-81208911D074}" srcOrd="5" destOrd="0" parTransId="{D6A0C2B7-274B-464A-9EB1-16A18CD6601F}" sibTransId="{1B084C22-8225-4FD0-83F8-1568E02D5BF2}"/>
    <dgm:cxn modelId="{5A254750-5370-486B-9C4C-AA1F786CE888}" srcId="{E2B6446F-3713-4701-8646-BAE8C1CA4B6C}" destId="{0DB6C02D-8FC1-40AA-8DDD-7FC6F12A982F}" srcOrd="0" destOrd="0" parTransId="{0841E18A-0570-4CA6-B7DC-B7D615F3CC88}" sibTransId="{B68D7435-D6E1-4D9D-96B7-8ABBE0A52C8A}"/>
    <dgm:cxn modelId="{2AC2B894-DFA2-450B-8BFB-9CF375E787C9}" type="presOf" srcId="{1E23AD5A-6CC8-413B-A016-0EE166CDC70A}" destId="{4DC10EE7-3A56-4955-A995-3CA90F6F2C2B}" srcOrd="0" destOrd="4" presId="urn:microsoft.com/office/officeart/2005/8/layout/hList2"/>
    <dgm:cxn modelId="{B92F93A3-D700-4A3B-BD54-52ABF5C5F5E6}" type="presOf" srcId="{B9F9756E-F5B1-45B5-935E-E728A4981D3A}" destId="{FFCD62C2-3A55-40CF-8CDA-59C2326177F9}" srcOrd="0" destOrd="1" presId="urn:microsoft.com/office/officeart/2005/8/layout/hList2"/>
    <dgm:cxn modelId="{485B88AB-5F55-4A8A-87C0-36A2301AC768}" type="presOf" srcId="{0195C32B-B02E-4FDE-8937-40FD59E1A0C4}" destId="{4DC10EE7-3A56-4955-A995-3CA90F6F2C2B}" srcOrd="0" destOrd="3" presId="urn:microsoft.com/office/officeart/2005/8/layout/hList2"/>
    <dgm:cxn modelId="{233346B0-B24D-4758-A8C8-03C9189EBC27}" type="presOf" srcId="{E2B6446F-3713-4701-8646-BAE8C1CA4B6C}" destId="{F052B83B-7957-4CD6-AAC0-E738F9398141}" srcOrd="0" destOrd="0" presId="urn:microsoft.com/office/officeart/2005/8/layout/hList2"/>
    <dgm:cxn modelId="{A348BCB2-BE15-4755-8D06-A1760024215E}" srcId="{517232F4-1F5D-4AE7-B2BC-2793445F1706}" destId="{2E113CFF-D999-4894-8E7E-44211FDFC233}" srcOrd="0" destOrd="0" parTransId="{87BEA885-5528-4178-8F87-962538902A84}" sibTransId="{FE33942C-66A2-40B7-A951-89282895E330}"/>
    <dgm:cxn modelId="{FBDD58C4-ABE3-4F03-B836-56DCE26BF8E8}" srcId="{517232F4-1F5D-4AE7-B2BC-2793445F1706}" destId="{B9F9756E-F5B1-45B5-935E-E728A4981D3A}" srcOrd="1" destOrd="0" parTransId="{3E1FC843-1D25-4387-89B9-BA351037DDAD}" sibTransId="{64D7EF72-8152-4004-91BF-B04347D23F30}"/>
    <dgm:cxn modelId="{4C5A9ECD-6903-4BA8-B44D-9653F781B45A}" srcId="{E2B6446F-3713-4701-8646-BAE8C1CA4B6C}" destId="{999A8E28-42A4-413A-9019-84861B20858C}" srcOrd="1" destOrd="0" parTransId="{7B1A1C5B-38EF-4B01-9BE6-525BC354D640}" sibTransId="{407E697D-C200-4E45-A2A1-B14833B45559}"/>
    <dgm:cxn modelId="{FF2DA0CD-8DC2-43E7-9E25-56816AD1D367}" type="presOf" srcId="{0DB6C02D-8FC1-40AA-8DDD-7FC6F12A982F}" destId="{14D53246-A746-43DA-B454-8F6A015DD96A}" srcOrd="0" destOrd="0" presId="urn:microsoft.com/office/officeart/2005/8/layout/hList2"/>
    <dgm:cxn modelId="{1A5678CF-0F85-4A3F-B436-2DECD49F7216}" type="presOf" srcId="{B7C5AF58-67C0-4182-9B2A-81208911D074}" destId="{4DC10EE7-3A56-4955-A995-3CA90F6F2C2B}" srcOrd="0" destOrd="5" presId="urn:microsoft.com/office/officeart/2005/8/layout/hList2"/>
    <dgm:cxn modelId="{16788CD0-560D-4263-985F-A8BACA6EB97C}" srcId="{999A8E28-42A4-413A-9019-84861B20858C}" destId="{57C7B26F-EFDD-4EB6-8768-D59DADA8285B}" srcOrd="2" destOrd="0" parTransId="{8C6BD802-36A2-429D-9285-C6071E6423B1}" sibTransId="{B4657EF5-6B81-4DDF-9418-7E73C2B8BB3E}"/>
    <dgm:cxn modelId="{E86D2FDB-BA82-48E0-A3E3-07C3CF76B048}" type="presOf" srcId="{A07CD40D-2CC2-47C8-8CCC-890819B1BB40}" destId="{092B87DC-55A3-4605-9281-0981409BEEE4}" srcOrd="0" destOrd="0" presId="urn:microsoft.com/office/officeart/2005/8/layout/hList2"/>
    <dgm:cxn modelId="{A2C696E3-C1D8-48BD-A979-96FC75806732}" srcId="{999A8E28-42A4-413A-9019-84861B20858C}" destId="{0195C32B-B02E-4FDE-8937-40FD59E1A0C4}" srcOrd="3" destOrd="0" parTransId="{32A8B46C-953E-46B6-BC4D-EE2222EE03B5}" sibTransId="{75B6411E-A156-4E11-8A65-12310BE9A8BE}"/>
    <dgm:cxn modelId="{D3788EF0-2A9B-4D45-B7AC-438B229520E1}" type="presOf" srcId="{2E113CFF-D999-4894-8E7E-44211FDFC233}" destId="{FFCD62C2-3A55-40CF-8CDA-59C2326177F9}" srcOrd="0" destOrd="0" presId="urn:microsoft.com/office/officeart/2005/8/layout/hList2"/>
    <dgm:cxn modelId="{10EB42F1-7305-4CCE-80A4-3247F1F93392}" type="presOf" srcId="{57C7B26F-EFDD-4EB6-8768-D59DADA8285B}" destId="{4DC10EE7-3A56-4955-A995-3CA90F6F2C2B}" srcOrd="0" destOrd="2" presId="urn:microsoft.com/office/officeart/2005/8/layout/hList2"/>
    <dgm:cxn modelId="{36FFABFF-9743-40BA-A8F5-DD2DBC63B0C5}" srcId="{999A8E28-42A4-413A-9019-84861B20858C}" destId="{49494790-7C8C-4107-B7C7-7C2DB631D3E4}" srcOrd="1" destOrd="0" parTransId="{C556C569-DB40-4EC3-9B1D-FFD4AE0ECBCE}" sibTransId="{CDD1C2B1-14A5-481F-842A-4E722FD3B787}"/>
    <dgm:cxn modelId="{D5426CCE-D01B-4E81-8E7E-032FC725B622}" type="presParOf" srcId="{F052B83B-7957-4CD6-AAC0-E738F9398141}" destId="{7FB34B82-2CED-443C-A736-942815FFA40E}" srcOrd="0" destOrd="0" presId="urn:microsoft.com/office/officeart/2005/8/layout/hList2"/>
    <dgm:cxn modelId="{2F0F4554-4C62-4D16-BAAF-BB1370708674}" type="presParOf" srcId="{7FB34B82-2CED-443C-A736-942815FFA40E}" destId="{5616FFB1-DC31-49EC-AFFE-FC7E48A69C5A}" srcOrd="0" destOrd="0" presId="urn:microsoft.com/office/officeart/2005/8/layout/hList2"/>
    <dgm:cxn modelId="{3A2AD9A0-4696-48D2-B789-2CED5E5831A9}" type="presParOf" srcId="{7FB34B82-2CED-443C-A736-942815FFA40E}" destId="{092B87DC-55A3-4605-9281-0981409BEEE4}" srcOrd="1" destOrd="0" presId="urn:microsoft.com/office/officeart/2005/8/layout/hList2"/>
    <dgm:cxn modelId="{392330AF-BBEA-41EE-B305-7D025F5458A1}" type="presParOf" srcId="{7FB34B82-2CED-443C-A736-942815FFA40E}" destId="{14D53246-A746-43DA-B454-8F6A015DD96A}" srcOrd="2" destOrd="0" presId="urn:microsoft.com/office/officeart/2005/8/layout/hList2"/>
    <dgm:cxn modelId="{8573B53B-7238-4F42-8370-58C2C0AB2BCD}" type="presParOf" srcId="{F052B83B-7957-4CD6-AAC0-E738F9398141}" destId="{F16B9992-2067-483B-9AF3-A192EF80372F}" srcOrd="1" destOrd="0" presId="urn:microsoft.com/office/officeart/2005/8/layout/hList2"/>
    <dgm:cxn modelId="{7A4BB465-2CBE-4902-B542-9AE974ECC383}" type="presParOf" srcId="{F052B83B-7957-4CD6-AAC0-E738F9398141}" destId="{C8161E1B-FBE9-4377-B248-9345D22520F1}" srcOrd="2" destOrd="0" presId="urn:microsoft.com/office/officeart/2005/8/layout/hList2"/>
    <dgm:cxn modelId="{C2E70331-19CA-49CB-9E29-9B19C08E68FD}" type="presParOf" srcId="{C8161E1B-FBE9-4377-B248-9345D22520F1}" destId="{0AC9704F-F440-47DC-86F9-93A50336D6B6}" srcOrd="0" destOrd="0" presId="urn:microsoft.com/office/officeart/2005/8/layout/hList2"/>
    <dgm:cxn modelId="{9EE2973B-D08E-417A-9398-C8162EE5E423}" type="presParOf" srcId="{C8161E1B-FBE9-4377-B248-9345D22520F1}" destId="{4DC10EE7-3A56-4955-A995-3CA90F6F2C2B}" srcOrd="1" destOrd="0" presId="urn:microsoft.com/office/officeart/2005/8/layout/hList2"/>
    <dgm:cxn modelId="{AD44EC5C-BCB5-4851-90FD-01FD9E9402B9}" type="presParOf" srcId="{C8161E1B-FBE9-4377-B248-9345D22520F1}" destId="{30AB6A88-48C4-4E2E-95CB-AC7137CD0721}" srcOrd="2" destOrd="0" presId="urn:microsoft.com/office/officeart/2005/8/layout/hList2"/>
    <dgm:cxn modelId="{F43CFF85-433E-4CDD-8600-08F792BC0900}" type="presParOf" srcId="{F052B83B-7957-4CD6-AAC0-E738F9398141}" destId="{572CF8F9-44D5-4689-A791-9877A8169803}" srcOrd="3" destOrd="0" presId="urn:microsoft.com/office/officeart/2005/8/layout/hList2"/>
    <dgm:cxn modelId="{1A118A18-3B52-4A3F-8A34-EBC6A00C8E81}" type="presParOf" srcId="{F052B83B-7957-4CD6-AAC0-E738F9398141}" destId="{FB184D70-2698-4D68-8039-84875BBC2AC9}" srcOrd="4" destOrd="0" presId="urn:microsoft.com/office/officeart/2005/8/layout/hList2"/>
    <dgm:cxn modelId="{E87373E8-7935-40C7-85BA-63353B51B443}" type="presParOf" srcId="{FB184D70-2698-4D68-8039-84875BBC2AC9}" destId="{7ABD14C0-E949-4564-BA7F-B9C02A87359E}" srcOrd="0" destOrd="0" presId="urn:microsoft.com/office/officeart/2005/8/layout/hList2"/>
    <dgm:cxn modelId="{1AB75496-C04D-4FBB-AF8F-D2A597DBDC6F}" type="presParOf" srcId="{FB184D70-2698-4D68-8039-84875BBC2AC9}" destId="{FFCD62C2-3A55-40CF-8CDA-59C2326177F9}" srcOrd="1" destOrd="0" presId="urn:microsoft.com/office/officeart/2005/8/layout/hList2"/>
    <dgm:cxn modelId="{2F534C0D-3C3B-4CB3-A521-7CE5E20FEF2C}" type="presParOf" srcId="{FB184D70-2698-4D68-8039-84875BBC2AC9}" destId="{F4DB88AA-BC2B-4855-A4ED-A164B78D98C4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D53246-A746-43DA-B454-8F6A015DD96A}">
      <dsp:nvSpPr>
        <dsp:cNvPr id="0" name=""/>
        <dsp:cNvSpPr/>
      </dsp:nvSpPr>
      <dsp:spPr>
        <a:xfrm rot="16200000">
          <a:off x="-1717972" y="2724557"/>
          <a:ext cx="4113951" cy="5463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81812" bIns="0" numCol="1" spcCol="1270" anchor="t" anchorCtr="0">
          <a:noAutofit/>
        </a:bodyPr>
        <a:lstStyle/>
        <a:p>
          <a:pPr marL="0" lvl="0" indent="0" algn="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Python</a:t>
          </a:r>
        </a:p>
      </dsp:txBody>
      <dsp:txXfrm>
        <a:off x="-1717972" y="2724557"/>
        <a:ext cx="4113951" cy="546306"/>
      </dsp:txXfrm>
    </dsp:sp>
    <dsp:sp modelId="{092B87DC-55A3-4605-9281-0981409BEEE4}">
      <dsp:nvSpPr>
        <dsp:cNvPr id="0" name=""/>
        <dsp:cNvSpPr/>
      </dsp:nvSpPr>
      <dsp:spPr>
        <a:xfrm>
          <a:off x="612156" y="940734"/>
          <a:ext cx="2721184" cy="41139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481812" rIns="213360" bIns="21336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app</a:t>
          </a:r>
        </a:p>
      </dsp:txBody>
      <dsp:txXfrm>
        <a:off x="612156" y="940734"/>
        <a:ext cx="2721184" cy="4113951"/>
      </dsp:txXfrm>
    </dsp:sp>
    <dsp:sp modelId="{5616FFB1-DC31-49EC-AFFE-FC7E48A69C5A}">
      <dsp:nvSpPr>
        <dsp:cNvPr id="0" name=""/>
        <dsp:cNvSpPr/>
      </dsp:nvSpPr>
      <dsp:spPr>
        <a:xfrm>
          <a:off x="65850" y="219610"/>
          <a:ext cx="1092612" cy="10926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AB6A88-48C4-4E2E-95CB-AC7137CD0721}">
      <dsp:nvSpPr>
        <dsp:cNvPr id="0" name=""/>
        <dsp:cNvSpPr/>
      </dsp:nvSpPr>
      <dsp:spPr>
        <a:xfrm rot="16200000">
          <a:off x="2264175" y="2724557"/>
          <a:ext cx="4113951" cy="5463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81812" bIns="0" numCol="1" spcCol="1270" anchor="t" anchorCtr="0">
          <a:noAutofit/>
        </a:bodyPr>
        <a:lstStyle/>
        <a:p>
          <a:pPr marL="0" lvl="0" indent="0" algn="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HTML</a:t>
          </a:r>
        </a:p>
      </dsp:txBody>
      <dsp:txXfrm>
        <a:off x="2264175" y="2724557"/>
        <a:ext cx="4113951" cy="546306"/>
      </dsp:txXfrm>
    </dsp:sp>
    <dsp:sp modelId="{4DC10EE7-3A56-4955-A995-3CA90F6F2C2B}">
      <dsp:nvSpPr>
        <dsp:cNvPr id="0" name=""/>
        <dsp:cNvSpPr/>
      </dsp:nvSpPr>
      <dsp:spPr>
        <a:xfrm>
          <a:off x="4594304" y="940734"/>
          <a:ext cx="2721184" cy="41139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481812" rIns="213360" bIns="21336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index	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results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tab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 err="1"/>
            <a:t>moretab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 err="1"/>
            <a:t>evenmoretableau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 err="1">
              <a:solidFill>
                <a:schemeClr val="tx1">
                  <a:lumMod val="85000"/>
                </a:schemeClr>
              </a:solidFill>
            </a:rPr>
            <a:t>totalcompinfo</a:t>
          </a:r>
          <a:endParaRPr lang="en-US" sz="2300" kern="1200" dirty="0">
            <a:solidFill>
              <a:schemeClr val="tx1">
                <a:lumMod val="85000"/>
              </a:schemeClr>
            </a:solidFill>
          </a:endParaRPr>
        </a:p>
      </dsp:txBody>
      <dsp:txXfrm>
        <a:off x="4594304" y="940734"/>
        <a:ext cx="2721184" cy="4113951"/>
      </dsp:txXfrm>
    </dsp:sp>
    <dsp:sp modelId="{0AC9704F-F440-47DC-86F9-93A50336D6B6}">
      <dsp:nvSpPr>
        <dsp:cNvPr id="0" name=""/>
        <dsp:cNvSpPr/>
      </dsp:nvSpPr>
      <dsp:spPr>
        <a:xfrm>
          <a:off x="4047998" y="219610"/>
          <a:ext cx="1092612" cy="1092612"/>
        </a:xfrm>
        <a:prstGeom prst="rect">
          <a:avLst/>
        </a:prstGeom>
        <a:blipFill rotWithShape="1">
          <a:blip xmlns:r="http://schemas.openxmlformats.org/officeDocument/2006/relationships"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7000" b="-7000"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DB88AA-BC2B-4855-A4ED-A164B78D98C4}">
      <dsp:nvSpPr>
        <dsp:cNvPr id="0" name=""/>
        <dsp:cNvSpPr/>
      </dsp:nvSpPr>
      <dsp:spPr>
        <a:xfrm rot="16200000">
          <a:off x="6246323" y="2724557"/>
          <a:ext cx="4113951" cy="5463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81812" bIns="0" numCol="1" spcCol="1270" anchor="t" anchorCtr="0">
          <a:noAutofit/>
        </a:bodyPr>
        <a:lstStyle/>
        <a:p>
          <a:pPr marL="0" lvl="0" indent="0" algn="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CSS</a:t>
          </a:r>
        </a:p>
      </dsp:txBody>
      <dsp:txXfrm>
        <a:off x="6246323" y="2724557"/>
        <a:ext cx="4113951" cy="546306"/>
      </dsp:txXfrm>
    </dsp:sp>
    <dsp:sp modelId="{FFCD62C2-3A55-40CF-8CDA-59C2326177F9}">
      <dsp:nvSpPr>
        <dsp:cNvPr id="0" name=""/>
        <dsp:cNvSpPr/>
      </dsp:nvSpPr>
      <dsp:spPr>
        <a:xfrm>
          <a:off x="8576452" y="940734"/>
          <a:ext cx="2721184" cy="41139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481812" rIns="213360" bIns="21336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styles1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solidFill>
                <a:schemeClr val="tx1">
                  <a:lumMod val="85000"/>
                </a:schemeClr>
              </a:solidFill>
            </a:rPr>
            <a:t>styles2</a:t>
          </a:r>
          <a:r>
            <a:rPr lang="en-US" sz="2300" kern="1200" dirty="0"/>
            <a:t>	</a:t>
          </a:r>
        </a:p>
      </dsp:txBody>
      <dsp:txXfrm>
        <a:off x="8576452" y="940734"/>
        <a:ext cx="2721184" cy="4113951"/>
      </dsp:txXfrm>
    </dsp:sp>
    <dsp:sp modelId="{7ABD14C0-E949-4564-BA7F-B9C02A87359E}">
      <dsp:nvSpPr>
        <dsp:cNvPr id="0" name=""/>
        <dsp:cNvSpPr/>
      </dsp:nvSpPr>
      <dsp:spPr>
        <a:xfrm>
          <a:off x="8030146" y="219610"/>
          <a:ext cx="1092612" cy="1092612"/>
        </a:xfrm>
        <a:prstGeom prst="rect">
          <a:avLst/>
        </a:prstGeom>
        <a:blipFill rotWithShape="1"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 t="-7000" b="-7000"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jpg>
</file>

<file path=ppt/media/image270.png>
</file>

<file path=ppt/media/image28.jpeg>
</file>

<file path=ppt/media/image280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jpg>
</file>

<file path=ppt/media/image49.jpeg>
</file>

<file path=ppt/media/image5.jpeg>
</file>

<file path=ppt/media/image50.jpeg>
</file>

<file path=ppt/media/image51.jpg>
</file>

<file path=ppt/media/image52.jpeg>
</file>

<file path=ppt/media/image53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42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21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C0559-D619-4E56-BF6F-3712370C21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499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04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83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6701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68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D8EF2AB-B5B3-4B49-B329-8CFC801666A5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11E84FB-5573-DBC1-8D5A-0CD064C805D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890E6CC-433D-923B-F033-601F97F8386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F6DE456-39B9-88A3-897B-BF11132EEE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28F4531-7AA7-CA52-758B-F6285A9C8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F014528-6DA0-5CC7-65AF-ABF726A1F7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56A75D7-B82B-33F7-179D-B5E3D2113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A83983A-BF12-B528-256D-85CD9E6824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6C4E8E7-AB7B-B3C2-6D86-C5EE52AEC5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9D020A5-ABC9-C194-992F-199AD0F383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BA39995-2EC5-7723-DF72-994993BE7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ACD5A60-F174-DC07-5055-9FCE3B8AC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D8C4D155-FC8A-7E98-82C2-0C4A4466AE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70E0DC3-9CFF-3D8E-BECD-EB0ECF466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9035818-5F27-99BF-AC13-F0F5AA246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F0E06D3-D918-A755-15B0-14FB3E2268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39B38E2-9F83-BBC9-1801-A488F199E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23CE83F-CC84-D028-F0B1-DED11350F3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082CB49-303C-BB57-3E92-9AF8E2C8C1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B78338C-4CC6-06CC-35CD-445E5C5DAB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59161F07-4A41-F74F-FE73-49775AB5B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June 11, 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086FD9A6-F170-6666-AB2F-F34590F43B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Autofit/>
          </a:bodyPr>
          <a:lstStyle/>
          <a:p>
            <a:r>
              <a:rPr lang="en-US" dirty="0"/>
              <a:t>June 11, 2023</a:t>
            </a: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0BBC635D-37ED-E410-E843-106CEEF2F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Autofit/>
          </a:bodyPr>
          <a:lstStyle>
            <a:lvl1pPr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00CEC25-5D04-6B48-67AF-AF5D0E089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4E8F795-6AF2-2DAB-2FCC-9D5B38C737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D5C6A76-2435-3D8A-0900-F052792DD7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79B327B-D721-B8EB-7217-5B1C160EC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209EB5A-D34A-1DF5-23E9-BC6C78805F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680B0E8-F987-3D40-07CE-FCAFB5E814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B3F4299-3221-A0B8-0C1E-5620DBFA2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29DEC44-F5F7-9F6D-7E1E-065594E1D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41C1578-A0DA-8DC8-C3B4-DE6C0784B4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F721305-F67D-01E8-0C11-FC3945E13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E6FF1F1-64D0-5F40-FB4D-FE26C00E7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678B084-A790-01B4-56CA-3BA532479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EFFEEBE-B95E-0E08-C018-D945DF410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June 11,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Data-Related Jobs Salary Predictor app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jpe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unsplash.com/photos/-8a5eJ1-mmQ" TargetMode="External"/><Relationship Id="rId13" Type="http://schemas.openxmlformats.org/officeDocument/2006/relationships/image" Target="../media/image51.jpg"/><Relationship Id="rId3" Type="http://schemas.openxmlformats.org/officeDocument/2006/relationships/hyperlink" Target="https://unsplash.com/photos/mcSDtbWXUZU" TargetMode="External"/><Relationship Id="rId7" Type="http://schemas.openxmlformats.org/officeDocument/2006/relationships/hyperlink" Target="https://unsplash.com/photos/oWrRxo9UdM4" TargetMode="External"/><Relationship Id="rId12" Type="http://schemas.openxmlformats.org/officeDocument/2006/relationships/image" Target="../media/image50.jpeg"/><Relationship Id="rId2" Type="http://schemas.openxmlformats.org/officeDocument/2006/relationships/hyperlink" Target="https://www.kaggle.com/datasets/arnabchaki/data-science-salaries-2023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unsplash.com/photos/klMii3cR9iI" TargetMode="External"/><Relationship Id="rId11" Type="http://schemas.openxmlformats.org/officeDocument/2006/relationships/hyperlink" Target="https://unsplash.com/photos/IgUR1iX0mqM" TargetMode="External"/><Relationship Id="rId5" Type="http://schemas.openxmlformats.org/officeDocument/2006/relationships/hyperlink" Target="https://cdn.pixabay.com/photo/2015/06/19/21/24/avenue-815297_1280.jpg" TargetMode="External"/><Relationship Id="rId10" Type="http://schemas.openxmlformats.org/officeDocument/2006/relationships/hyperlink" Target="https://unsplash.com/photos/64YrPKiguAE" TargetMode="External"/><Relationship Id="rId4" Type="http://schemas.openxmlformats.org/officeDocument/2006/relationships/hyperlink" Target="https://unsplash.com/photos/xuTJZ7uD7PI" TargetMode="External"/><Relationship Id="rId9" Type="http://schemas.openxmlformats.org/officeDocument/2006/relationships/hyperlink" Target="https://unsplash.com/photos/5ZnS3wK6sUg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7" Type="http://schemas.openxmlformats.org/officeDocument/2006/relationships/image" Target="../media/image2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0.png"/><Relationship Id="rId4" Type="http://schemas.microsoft.com/office/2014/relationships/chartEx" Target="../charts/chartEx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9619" y="573002"/>
            <a:ext cx="4305112" cy="3641888"/>
          </a:xfrm>
        </p:spPr>
        <p:txBody>
          <a:bodyPr anchor="b" anchorCtr="0">
            <a:normAutofit fontScale="90000"/>
          </a:bodyPr>
          <a:lstStyle/>
          <a:p>
            <a:pPr algn="ctr"/>
            <a:br>
              <a:rPr lang="en-US" dirty="0"/>
            </a:br>
            <a:r>
              <a:rPr lang="en-US" sz="4700" dirty="0"/>
              <a:t>Development of a Data-Related Job Salary Calculator</a:t>
            </a:r>
            <a:br>
              <a:rPr lang="en-US" sz="2000" dirty="0"/>
            </a:br>
            <a:r>
              <a:rPr lang="en-US" sz="2000" dirty="0"/>
              <a:t> </a:t>
            </a:r>
            <a:br>
              <a:rPr lang="en-US" dirty="0"/>
            </a:br>
            <a:r>
              <a:rPr lang="en-US" sz="2200" dirty="0"/>
              <a:t>Based on Data Science Salary Trends for US Workers – 1Q2023</a:t>
            </a:r>
            <a:endParaRPr lang="en-US" dirty="0"/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4633536"/>
            <a:ext cx="3565524" cy="17319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Rutgers Data Visualization Bootcamp – Group 3</a:t>
            </a:r>
          </a:p>
          <a:p>
            <a:pPr algn="ctr"/>
            <a:r>
              <a:rPr lang="en-US" dirty="0"/>
              <a:t>June 2023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73DEEF3-C83A-1318-4C02-C40890E9D949}"/>
              </a:ext>
            </a:extLst>
          </p:cNvPr>
          <p:cNvSpPr txBox="1">
            <a:spLocks/>
          </p:cNvSpPr>
          <p:nvPr/>
        </p:nvSpPr>
        <p:spPr>
          <a:xfrm>
            <a:off x="7781222" y="6480446"/>
            <a:ext cx="165384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June 11, 2023</a:t>
            </a: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C0D399B1-F089-C666-1210-4505E0B3BE16}"/>
              </a:ext>
            </a:extLst>
          </p:cNvPr>
          <p:cNvSpPr txBox="1">
            <a:spLocks/>
          </p:cNvSpPr>
          <p:nvPr/>
        </p:nvSpPr>
        <p:spPr>
          <a:xfrm>
            <a:off x="9782175" y="6480446"/>
            <a:ext cx="2287108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E5A20-74DB-8091-ABC6-F34C9611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46113"/>
          </a:xfrm>
        </p:spPr>
        <p:txBody>
          <a:bodyPr/>
          <a:lstStyle/>
          <a:p>
            <a:r>
              <a:rPr lang="en-US" dirty="0"/>
              <a:t>Dataset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E748F-E9CA-DFF9-9F15-1C8AD58EF63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ED77A-3E83-B31B-AFF0-821E642434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Data-Related Jobs Salary Predictor app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4E996-0953-B99A-97FE-B7B197566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5DA0965E-7CA3-989A-D97C-5D757C19AB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920076"/>
              </p:ext>
            </p:extLst>
          </p:nvPr>
        </p:nvGraphicFramePr>
        <p:xfrm>
          <a:off x="555090" y="1269893"/>
          <a:ext cx="11174416" cy="4861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9460">
                  <a:extLst>
                    <a:ext uri="{9D8B030D-6E8A-4147-A177-3AD203B41FA5}">
                      <a16:colId xmlns:a16="http://schemas.microsoft.com/office/drawing/2014/main" val="2958302591"/>
                    </a:ext>
                  </a:extLst>
                </a:gridCol>
                <a:gridCol w="3809467">
                  <a:extLst>
                    <a:ext uri="{9D8B030D-6E8A-4147-A177-3AD203B41FA5}">
                      <a16:colId xmlns:a16="http://schemas.microsoft.com/office/drawing/2014/main" val="1978346591"/>
                    </a:ext>
                  </a:extLst>
                </a:gridCol>
                <a:gridCol w="1014412">
                  <a:extLst>
                    <a:ext uri="{9D8B030D-6E8A-4147-A177-3AD203B41FA5}">
                      <a16:colId xmlns:a16="http://schemas.microsoft.com/office/drawing/2014/main" val="2894425666"/>
                    </a:ext>
                  </a:extLst>
                </a:gridCol>
                <a:gridCol w="2781300">
                  <a:extLst>
                    <a:ext uri="{9D8B030D-6E8A-4147-A177-3AD203B41FA5}">
                      <a16:colId xmlns:a16="http://schemas.microsoft.com/office/drawing/2014/main" val="1164969721"/>
                    </a:ext>
                  </a:extLst>
                </a:gridCol>
                <a:gridCol w="1090613">
                  <a:extLst>
                    <a:ext uri="{9D8B030D-6E8A-4147-A177-3AD203B41FA5}">
                      <a16:colId xmlns:a16="http://schemas.microsoft.com/office/drawing/2014/main" val="1587027375"/>
                    </a:ext>
                  </a:extLst>
                </a:gridCol>
                <a:gridCol w="919164">
                  <a:extLst>
                    <a:ext uri="{9D8B030D-6E8A-4147-A177-3AD203B41FA5}">
                      <a16:colId xmlns:a16="http://schemas.microsoft.com/office/drawing/2014/main" val="503289321"/>
                    </a:ext>
                  </a:extLst>
                </a:gridCol>
              </a:tblGrid>
              <a:tr h="301254">
                <a:tc>
                  <a:txBody>
                    <a:bodyPr/>
                    <a:lstStyle/>
                    <a:p>
                      <a:r>
                        <a:rPr lang="en-US" sz="1300" dirty="0"/>
                        <a:t>Original column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Description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Filter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Modification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In Refined csv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In final model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162869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work_year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year the salary was paid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2023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none</a:t>
                      </a:r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6374395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employment_type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type of employment for the role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Full-time</a:t>
                      </a:r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Coded 1 to 2, then dropped contractors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X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1123808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employee_residence</a:t>
                      </a:r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employee's primary country of residence in during the work year as an ISO 3166 country code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US</a:t>
                      </a:r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none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815353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salary: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total gross salary amount paid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Dropped</a:t>
                      </a:r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327019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salary_currency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currency of the salary paid as an ISO 4217 currency code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Dropped</a:t>
                      </a:r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818453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company_location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country of the employer's main office or contracting branch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Dropped</a:t>
                      </a:r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898585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experience_level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experience level in the job during the year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All included</a:t>
                      </a: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Coded 1 to 4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X</a:t>
                      </a: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X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191947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job_title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role worked in during the year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All included</a:t>
                      </a: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Grouped and coded 1 to 8; dropped some;  regrouped and recoded 1 to 6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X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X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576315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salaryinusd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salary in USD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Included</a:t>
                      </a: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Binned and coded 1 to 8, then 1-4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X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X</a:t>
                      </a: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0638793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remote_ratio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overall amount of work done remotely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Included</a:t>
                      </a: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none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X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X</a:t>
                      </a: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7644124"/>
                  </a:ext>
                </a:extLst>
              </a:tr>
              <a:tr h="27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company_size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median number of people that worked for the company during the year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Included</a:t>
                      </a: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Coded, 1 to 3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X</a:t>
                      </a: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X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986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7381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68E8C7D-5B44-4DE4-699B-550A2EEB5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– Refining the Dataset (1)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59DD911-D3F6-F572-1900-536251915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660" y="1626462"/>
            <a:ext cx="5358390" cy="535354"/>
          </a:xfrm>
        </p:spPr>
        <p:txBody>
          <a:bodyPr/>
          <a:lstStyle/>
          <a:p>
            <a:pPr algn="ctr"/>
            <a:r>
              <a:rPr lang="en-US" sz="1600" dirty="0"/>
              <a:t>Average Salary by job title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D4E32DC7-1F0F-2134-5626-07C996BDF2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9660" y="2386013"/>
            <a:ext cx="5279594" cy="3557586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AB23D0E-6A3D-E7EF-0688-7FDC27EE59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38924" y="1626462"/>
            <a:ext cx="4833939" cy="535354"/>
          </a:xfrm>
        </p:spPr>
        <p:txBody>
          <a:bodyPr/>
          <a:lstStyle/>
          <a:p>
            <a:pPr algn="ctr"/>
            <a:r>
              <a:rPr lang="en-US" sz="1600" dirty="0" err="1"/>
              <a:t>COUNt</a:t>
            </a:r>
            <a:r>
              <a:rPr lang="en-US" sz="1600" dirty="0"/>
              <a:t> of ENTRIES PER JOB TITLS IN ORIGINAL DATASET</a:t>
            </a:r>
          </a:p>
        </p:txBody>
      </p:sp>
      <p:sp>
        <p:nvSpPr>
          <p:cNvPr id="30" name="Date Placeholder 1">
            <a:extLst>
              <a:ext uri="{FF2B5EF4-FFF2-40B4-BE49-F238E27FC236}">
                <a16:creationId xmlns:a16="http://schemas.microsoft.com/office/drawing/2014/main" id="{1E275BDA-1962-0C77-6F2C-0769F2969596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1" name="Footer Placeholder 2">
            <a:extLst>
              <a:ext uri="{FF2B5EF4-FFF2-40B4-BE49-F238E27FC236}">
                <a16:creationId xmlns:a16="http://schemas.microsoft.com/office/drawing/2014/main" id="{8851786F-C3E3-0D3B-5E6D-C3F0B282EE1C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32" name="Slide Number Placeholder 3">
            <a:extLst>
              <a:ext uri="{FF2B5EF4-FFF2-40B4-BE49-F238E27FC236}">
                <a16:creationId xmlns:a16="http://schemas.microsoft.com/office/drawing/2014/main" id="{40BDB056-F6CA-77EC-99A9-D297146FDA50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80341B-64BE-3AF1-0373-93BE36889B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11888" y="2389251"/>
            <a:ext cx="5437187" cy="3502619"/>
          </a:xfr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889B43D-087C-9124-0D82-3E9DF2CCE0F1}"/>
              </a:ext>
            </a:extLst>
          </p:cNvPr>
          <p:cNvSpPr/>
          <p:nvPr/>
        </p:nvSpPr>
        <p:spPr>
          <a:xfrm>
            <a:off x="6874713" y="2442357"/>
            <a:ext cx="4719116" cy="648905"/>
          </a:xfrm>
          <a:prstGeom prst="roundRect">
            <a:avLst/>
          </a:prstGeom>
          <a:solidFill>
            <a:schemeClr val="accent3">
              <a:lumMod val="60000"/>
              <a:lumOff val="40000"/>
              <a:alpha val="20000"/>
            </a:schemeClr>
          </a:solidFill>
          <a:ln w="9525">
            <a:solidFill>
              <a:schemeClr val="accent3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69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68E8C7D-5B44-4DE4-699B-550A2EEB5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22313"/>
          </a:xfrm>
        </p:spPr>
        <p:txBody>
          <a:bodyPr/>
          <a:lstStyle/>
          <a:p>
            <a:r>
              <a:rPr lang="en-US" dirty="0"/>
              <a:t>Data Cleaning – Refining the Dataset (2)</a:t>
            </a: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B8BF9928-DF17-713F-8F4F-5BE850AD1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862" y="1876644"/>
            <a:ext cx="11090274" cy="44525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E0B0E0-4E60-E60E-A45F-E4BE9491E74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50862" y="1352550"/>
            <a:ext cx="3567113" cy="5365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Bivariate Analysis</a:t>
            </a:r>
          </a:p>
        </p:txBody>
      </p:sp>
      <p:sp>
        <p:nvSpPr>
          <p:cNvPr id="30" name="Date Placeholder 1">
            <a:extLst>
              <a:ext uri="{FF2B5EF4-FFF2-40B4-BE49-F238E27FC236}">
                <a16:creationId xmlns:a16="http://schemas.microsoft.com/office/drawing/2014/main" id="{1E275BDA-1962-0C77-6F2C-0769F2969596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1" name="Footer Placeholder 2">
            <a:extLst>
              <a:ext uri="{FF2B5EF4-FFF2-40B4-BE49-F238E27FC236}">
                <a16:creationId xmlns:a16="http://schemas.microsoft.com/office/drawing/2014/main" id="{8851786F-C3E3-0D3B-5E6D-C3F0B282EE1C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32" name="Slide Number Placeholder 3">
            <a:extLst>
              <a:ext uri="{FF2B5EF4-FFF2-40B4-BE49-F238E27FC236}">
                <a16:creationId xmlns:a16="http://schemas.microsoft.com/office/drawing/2014/main" id="{40BDB056-F6CA-77EC-99A9-D297146FDA50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34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20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47" name="Freeform: Shape 21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8" name="Oval 22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Oval 23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: Shape 24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51" name="Rectangle 26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4732861" cy="755913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Building the Model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4" y="1451728"/>
            <a:ext cx="4596172" cy="4641098"/>
          </a:xfrm>
        </p:spPr>
        <p:txBody>
          <a:bodyPr vert="horz" wrap="square" lIns="0" tIns="0" rIns="0" bIns="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Gathered and prepared the data:  Imported the refined csv from the data cleaning.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Split the data into training and test data sets. 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Identified the features (job category, experience level, remote ratio, company size) and </a:t>
            </a:r>
            <a:r>
              <a:rPr lang="en-US" sz="1800" dirty="0">
                <a:solidFill>
                  <a:schemeClr val="accent3">
                    <a:lumMod val="40000"/>
                    <a:lumOff val="60000"/>
                    <a:alpha val="60000"/>
                  </a:schemeClr>
                </a:solidFill>
              </a:rPr>
              <a:t>target variable (</a:t>
            </a:r>
            <a:r>
              <a:rPr lang="en-US" sz="1800" dirty="0" err="1">
                <a:solidFill>
                  <a:schemeClr val="accent3">
                    <a:lumMod val="40000"/>
                    <a:lumOff val="60000"/>
                    <a:alpha val="60000"/>
                  </a:schemeClr>
                </a:solidFill>
              </a:rPr>
              <a:t>ie</a:t>
            </a:r>
            <a:r>
              <a:rPr lang="en-US" sz="1800" dirty="0">
                <a:solidFill>
                  <a:schemeClr val="accent3">
                    <a:lumMod val="40000"/>
                    <a:lumOff val="60000"/>
                    <a:alpha val="60000"/>
                  </a:schemeClr>
                </a:solidFill>
              </a:rPr>
              <a:t>, salary in USD)</a:t>
            </a:r>
            <a:r>
              <a:rPr lang="en-US" sz="1800" dirty="0"/>
              <a:t>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Trained and tested a forest regression model.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Evaluated model and finetuned the model.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Checked that model returned logical predictions based on a variety of input combinations</a:t>
            </a:r>
          </a:p>
        </p:txBody>
      </p:sp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84" r="22916" b="-1"/>
          <a:stretch/>
        </p:blipFill>
        <p:spPr>
          <a:xfrm>
            <a:off x="5588000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52" name="Group 28">
            <a:extLst>
              <a:ext uri="{FF2B5EF4-FFF2-40B4-BE49-F238E27FC236}">
                <a16:creationId xmlns:a16="http://schemas.microsoft.com/office/drawing/2014/main" id="{183B29DA-9BB8-4BA8-B8E1-8C2B54407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D02496F8-166D-469A-8040-08608013B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23E648A7-A02A-4DC7-9FEC-489F1BA6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4EF573B1-38BC-4C7B-894C-BE3864A04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3" name="Oval 33">
            <a:extLst>
              <a:ext uri="{FF2B5EF4-FFF2-40B4-BE49-F238E27FC236}">
                <a16:creationId xmlns:a16="http://schemas.microsoft.com/office/drawing/2014/main" id="{647A77D8-817B-4A9F-86AA-FE781E813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44E150-552A-E8B8-F2AE-4C50249F0762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A3FDBD-038A-1268-849C-DB956B595860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0146C407-D133-C736-C4C5-8DB66C632B91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79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788B34-4190-4916-9048-47720EA5A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the Random Forest Model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A415A0-3B77-43FB-A408-5F1DA4B0AA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Model accuracy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9D6CA75-CE0A-8443-8050-52C1F774D8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Feature importance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A9BC34-CFDB-4D7A-8D6C-1CE608D090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Average Salary </a:t>
            </a:r>
            <a:r>
              <a:rPr lang="en-US"/>
              <a:t>per </a:t>
            </a:r>
            <a:br>
              <a:rPr lang="en-US"/>
            </a:br>
            <a:r>
              <a:rPr lang="en-US"/>
              <a:t>job </a:t>
            </a:r>
            <a:r>
              <a:rPr lang="en-US" dirty="0"/>
              <a:t>title - model</a:t>
            </a:r>
          </a:p>
        </p:txBody>
      </p:sp>
      <p:pic>
        <p:nvPicPr>
          <p:cNvPr id="25" name="Content Placeholder 3">
            <a:extLst>
              <a:ext uri="{FF2B5EF4-FFF2-40B4-BE49-F238E27FC236}">
                <a16:creationId xmlns:a16="http://schemas.microsoft.com/office/drawing/2014/main" id="{B1A9AC23-7E5B-7F2D-1CEE-E6B8350EE88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8139659" y="3073058"/>
            <a:ext cx="3509962" cy="2225678"/>
          </a:xfrm>
          <a:prstGeom prst="rect">
            <a:avLst/>
          </a:prstGeom>
        </p:spPr>
      </p:pic>
      <p:pic>
        <p:nvPicPr>
          <p:cNvPr id="30" name="Content Placeholder 29">
            <a:extLst>
              <a:ext uri="{FF2B5EF4-FFF2-40B4-BE49-F238E27FC236}">
                <a16:creationId xmlns:a16="http://schemas.microsoft.com/office/drawing/2014/main" id="{3B865FD8-0C95-1576-3A17-2DC3D1771EB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4341813" y="3079095"/>
            <a:ext cx="3508375" cy="2225678"/>
          </a:xfrm>
        </p:spPr>
      </p:pic>
      <p:pic>
        <p:nvPicPr>
          <p:cNvPr id="36" name="Content Placeholder 35">
            <a:extLst>
              <a:ext uri="{FF2B5EF4-FFF2-40B4-BE49-F238E27FC236}">
                <a16:creationId xmlns:a16="http://schemas.microsoft.com/office/drawing/2014/main" id="{893C5000-8DA1-3DF6-E811-CA294A4B57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58800" y="3079438"/>
            <a:ext cx="3563938" cy="2202746"/>
          </a:xfrm>
          <a:ln w="9525">
            <a:solidFill>
              <a:schemeClr val="tx1"/>
            </a:solidFill>
          </a:ln>
        </p:spPr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DAB3DE3-14E5-ED68-F4E7-0E6F4A202F2E}"/>
              </a:ext>
            </a:extLst>
          </p:cNvPr>
          <p:cNvSpPr/>
          <p:nvPr/>
        </p:nvSpPr>
        <p:spPr>
          <a:xfrm>
            <a:off x="1590676" y="4515875"/>
            <a:ext cx="211454" cy="84124"/>
          </a:xfrm>
          <a:prstGeom prst="roundRect">
            <a:avLst/>
          </a:prstGeom>
          <a:noFill/>
          <a:ln w="952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71A7792-1783-2C51-D428-E6B09493E9DF}"/>
              </a:ext>
            </a:extLst>
          </p:cNvPr>
          <p:cNvSpPr/>
          <p:nvPr/>
        </p:nvSpPr>
        <p:spPr>
          <a:xfrm>
            <a:off x="1954531" y="4515875"/>
            <a:ext cx="211454" cy="84124"/>
          </a:xfrm>
          <a:prstGeom prst="roundRect">
            <a:avLst/>
          </a:prstGeom>
          <a:noFill/>
          <a:ln w="952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00B28657-4835-2B19-0B90-6B327AF5C68B}"/>
              </a:ext>
            </a:extLst>
          </p:cNvPr>
          <p:cNvSpPr/>
          <p:nvPr/>
        </p:nvSpPr>
        <p:spPr>
          <a:xfrm>
            <a:off x="1590676" y="4622175"/>
            <a:ext cx="211454" cy="84125"/>
          </a:xfrm>
          <a:prstGeom prst="roundRect">
            <a:avLst/>
          </a:prstGeom>
          <a:noFill/>
          <a:ln w="95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05A9C24F-91BB-90E1-CEE7-16D2252F9571}"/>
              </a:ext>
            </a:extLst>
          </p:cNvPr>
          <p:cNvSpPr/>
          <p:nvPr/>
        </p:nvSpPr>
        <p:spPr>
          <a:xfrm>
            <a:off x="1234760" y="4515875"/>
            <a:ext cx="211454" cy="84124"/>
          </a:xfrm>
          <a:prstGeom prst="roundRect">
            <a:avLst/>
          </a:prstGeom>
          <a:noFill/>
          <a:ln w="952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817B1DE5-6A33-8928-AD4D-E5031BD9EE2A}"/>
              </a:ext>
            </a:extLst>
          </p:cNvPr>
          <p:cNvSpPr/>
          <p:nvPr/>
        </p:nvSpPr>
        <p:spPr>
          <a:xfrm>
            <a:off x="1234760" y="4717432"/>
            <a:ext cx="211454" cy="84124"/>
          </a:xfrm>
          <a:prstGeom prst="roundRect">
            <a:avLst/>
          </a:prstGeom>
          <a:noFill/>
          <a:ln w="95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2A77C488-DAB0-4161-D4BD-E276F2E07813}"/>
              </a:ext>
            </a:extLst>
          </p:cNvPr>
          <p:cNvSpPr/>
          <p:nvPr/>
        </p:nvSpPr>
        <p:spPr>
          <a:xfrm>
            <a:off x="1590676" y="4717432"/>
            <a:ext cx="211454" cy="84124"/>
          </a:xfrm>
          <a:prstGeom prst="roundRect">
            <a:avLst/>
          </a:prstGeom>
          <a:noFill/>
          <a:ln w="95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02845DBF-BD97-82B4-3139-3EEB54FF0B82}"/>
              </a:ext>
            </a:extLst>
          </p:cNvPr>
          <p:cNvSpPr/>
          <p:nvPr/>
        </p:nvSpPr>
        <p:spPr>
          <a:xfrm>
            <a:off x="1234760" y="5087957"/>
            <a:ext cx="211454" cy="84124"/>
          </a:xfrm>
          <a:prstGeom prst="roundRect">
            <a:avLst/>
          </a:prstGeom>
          <a:noFill/>
          <a:ln w="952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Date Placeholder 1">
            <a:extLst>
              <a:ext uri="{FF2B5EF4-FFF2-40B4-BE49-F238E27FC236}">
                <a16:creationId xmlns:a16="http://schemas.microsoft.com/office/drawing/2014/main" id="{BDDB150B-6DBA-F6F9-CCF9-9FDFBAA9C2F3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47" name="Footer Placeholder 2">
            <a:extLst>
              <a:ext uri="{FF2B5EF4-FFF2-40B4-BE49-F238E27FC236}">
                <a16:creationId xmlns:a16="http://schemas.microsoft.com/office/drawing/2014/main" id="{557AD454-56FE-6283-CEDA-AB0BA07BA011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B0BAAC00-F009-7B4A-CB86-A6004B91BAD6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904B9-4494-FEF5-BE69-6C4E24B211D8}"/>
              </a:ext>
            </a:extLst>
          </p:cNvPr>
          <p:cNvSpPr txBox="1"/>
          <p:nvPr/>
        </p:nvSpPr>
        <p:spPr>
          <a:xfrm flipH="1">
            <a:off x="538708" y="5304360"/>
            <a:ext cx="3584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Model accuracy - 63%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Model predicts </a:t>
            </a:r>
            <a:r>
              <a:rPr lang="en-US" sz="1000" dirty="0" err="1"/>
              <a:t>salaraies</a:t>
            </a:r>
            <a:r>
              <a:rPr lang="en-US" sz="1000" dirty="0"/>
              <a:t> between 101K to 200 K USD with highest precision – 73%.</a:t>
            </a:r>
          </a:p>
        </p:txBody>
      </p:sp>
    </p:spTree>
    <p:extLst>
      <p:ext uri="{BB962C8B-B14F-4D97-AF65-F5344CB8AC3E}">
        <p14:creationId xmlns:p14="http://schemas.microsoft.com/office/powerpoint/2010/main" val="3643630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788B34-4190-4916-9048-47720EA5A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- Model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A415A0-3B77-43FB-A408-5F1DA4B0AA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Average Salary per job title - model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A9BC34-CFDB-4D7A-8D6C-1CE608D090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9234" y="1731375"/>
            <a:ext cx="5329182" cy="535354"/>
          </a:xfrm>
        </p:spPr>
        <p:txBody>
          <a:bodyPr/>
          <a:lstStyle/>
          <a:p>
            <a:pPr algn="ctr"/>
            <a:r>
              <a:rPr lang="en-US" dirty="0"/>
              <a:t>Experience Level frequency per Job TITLE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889FA6F-5D80-0B1E-97FF-6CC22853E3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50863" y="2966448"/>
            <a:ext cx="5429250" cy="2437992"/>
          </a:xfrm>
        </p:spPr>
      </p:pic>
      <p:sp>
        <p:nvSpPr>
          <p:cNvPr id="13" name="Date Placeholder 1">
            <a:extLst>
              <a:ext uri="{FF2B5EF4-FFF2-40B4-BE49-F238E27FC236}">
                <a16:creationId xmlns:a16="http://schemas.microsoft.com/office/drawing/2014/main" id="{F2CF1C2E-A071-C6F9-3451-98B95A7C929D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350E761B-A099-0AA9-F545-123F6499F407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FC634B67-08A0-AD4E-29D1-965211A2D5FC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3EA3F9-92C6-1C26-D9C0-8FD83D601019}"/>
              </a:ext>
            </a:extLst>
          </p:cNvPr>
          <p:cNvSpPr txBox="1"/>
          <p:nvPr/>
        </p:nvSpPr>
        <p:spPr>
          <a:xfrm flipH="1">
            <a:off x="10248265" y="3469005"/>
            <a:ext cx="16143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Data engineer data spans all experience levels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Across all job titles, the majority of data in the model is in mid and senior levels of experience.</a:t>
            </a:r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D863E384-385F-38DE-AB42-9EA27489AF3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662144" y="2427288"/>
            <a:ext cx="3511563" cy="3516312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1FF15C6-52E1-8653-A788-D02E72900D3F}"/>
              </a:ext>
            </a:extLst>
          </p:cNvPr>
          <p:cNvSpPr/>
          <p:nvPr/>
        </p:nvSpPr>
        <p:spPr>
          <a:xfrm>
            <a:off x="7895038" y="3375660"/>
            <a:ext cx="1449705" cy="2567940"/>
          </a:xfrm>
          <a:prstGeom prst="roundRect">
            <a:avLst/>
          </a:prstGeom>
          <a:solidFill>
            <a:srgbClr val="C8FAEA">
              <a:alpha val="50196"/>
            </a:srgbClr>
          </a:solidFill>
          <a:ln w="952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5013FCD-9F72-1BCB-9B8B-4A19C5A9F278}"/>
              </a:ext>
            </a:extLst>
          </p:cNvPr>
          <p:cNvSpPr/>
          <p:nvPr/>
        </p:nvSpPr>
        <p:spPr>
          <a:xfrm>
            <a:off x="7157803" y="3775710"/>
            <a:ext cx="2914650" cy="441960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0196"/>
            </a:schemeClr>
          </a:solidFill>
          <a:ln w="952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13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963799"/>
            <a:ext cx="4483051" cy="1562959"/>
          </a:xfrm>
        </p:spPr>
        <p:txBody>
          <a:bodyPr/>
          <a:lstStyle/>
          <a:p>
            <a:r>
              <a:rPr lang="en-US" dirty="0"/>
              <a:t>Website Development</a:t>
            </a:r>
          </a:p>
        </p:txBody>
      </p:sp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79649" y="338665"/>
            <a:ext cx="6493466" cy="2543729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3914018"/>
            <a:ext cx="11128947" cy="215816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Flask, HTML and CSS to build a user interface to get salary predictions based on user input.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Refined the coding to optimize appropriate flow and navigation among website pages (</a:t>
            </a:r>
            <a:r>
              <a:rPr lang="en-US" dirty="0" err="1"/>
              <a:t>eg</a:t>
            </a:r>
            <a:r>
              <a:rPr lang="en-US" dirty="0"/>
              <a:t>, included error messages for data entry validation, button to return to calculator from prediction and tableau pages)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Added pages with supportive data visualizations for users who wanted additional background on the data science employment landscape and the development of the model.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46A848-A492-0ED9-696C-D9F0926A3D6A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879089-6911-4CC3-1613-7D7D3F31CE35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6586CAC-01AE-691A-2979-137A0BEC31F9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334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788B34-4190-4916-9048-47720EA5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90877"/>
          </a:xfrm>
        </p:spPr>
        <p:txBody>
          <a:bodyPr/>
          <a:lstStyle/>
          <a:p>
            <a:r>
              <a:rPr lang="en-US" dirty="0"/>
              <a:t>App Files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F49919-E91B-D59A-1A08-7EA25C20D055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4E184-236C-3430-B161-C2D586C76314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045998-E8E4-B9F2-4A0A-AE4B07C147A9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17</a:t>
            </a:fld>
            <a:endParaRPr lang="en-US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98D75A3E-A6BA-138E-58E1-1A9E5D33D6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0182193"/>
              </p:ext>
            </p:extLst>
          </p:nvPr>
        </p:nvGraphicFramePr>
        <p:xfrm>
          <a:off x="414256" y="1255599"/>
          <a:ext cx="11363488" cy="5274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3699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41824-7035-CB64-0B44-52FBC34E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</a:t>
            </a:r>
            <a:br>
              <a:rPr lang="en-US" dirty="0"/>
            </a:br>
            <a:r>
              <a:rPr lang="en-US" dirty="0"/>
              <a:t>Navigation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EA665-832F-06C6-5EA8-066119CAF07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8E6ED-70AA-A8AE-E21E-18982A1A16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Data-Related Jobs Salary Predictor app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20CD1-150B-4AAA-3697-8C238885EA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6DBEEC1-8A82-C569-E92D-8277CD4C7CC3}"/>
              </a:ext>
            </a:extLst>
          </p:cNvPr>
          <p:cNvSpPr/>
          <p:nvPr/>
        </p:nvSpPr>
        <p:spPr>
          <a:xfrm>
            <a:off x="3405188" y="2190750"/>
            <a:ext cx="1995489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Landing Page (Calculator Form)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9ECB073-F899-65D6-8A99-20F7100FE515}"/>
              </a:ext>
            </a:extLst>
          </p:cNvPr>
          <p:cNvSpPr/>
          <p:nvPr/>
        </p:nvSpPr>
        <p:spPr>
          <a:xfrm>
            <a:off x="6996113" y="3386034"/>
            <a:ext cx="1252538" cy="9144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tableau 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3E74BCB-9AF7-9802-7B98-38C0D18065F5}"/>
              </a:ext>
            </a:extLst>
          </p:cNvPr>
          <p:cNvSpPr/>
          <p:nvPr/>
        </p:nvSpPr>
        <p:spPr>
          <a:xfrm>
            <a:off x="6928248" y="2184742"/>
            <a:ext cx="1252538" cy="9144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tableau 1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5C946D6-5C9B-699B-CC01-AEF5687547F5}"/>
              </a:ext>
            </a:extLst>
          </p:cNvPr>
          <p:cNvSpPr/>
          <p:nvPr/>
        </p:nvSpPr>
        <p:spPr>
          <a:xfrm>
            <a:off x="6996113" y="4581318"/>
            <a:ext cx="1252538" cy="9144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tableau 3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1DC145B-C05D-41ED-F95D-84A28B795A47}"/>
              </a:ext>
            </a:extLst>
          </p:cNvPr>
          <p:cNvSpPr/>
          <p:nvPr/>
        </p:nvSpPr>
        <p:spPr>
          <a:xfrm>
            <a:off x="9224963" y="2204371"/>
            <a:ext cx="2107406" cy="914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Total Compensation Info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F0E412FD-6701-E9C7-056B-C2A4A743E0C2}"/>
              </a:ext>
            </a:extLst>
          </p:cNvPr>
          <p:cNvCxnSpPr>
            <a:cxnSpLocks/>
            <a:stCxn id="11" idx="3"/>
            <a:endCxn id="7" idx="2"/>
          </p:cNvCxnSpPr>
          <p:nvPr/>
        </p:nvCxnSpPr>
        <p:spPr>
          <a:xfrm flipH="1">
            <a:off x="4402933" y="2661571"/>
            <a:ext cx="6929436" cy="443579"/>
          </a:xfrm>
          <a:prstGeom prst="bentConnector4">
            <a:avLst>
              <a:gd name="adj1" fmla="val -3299"/>
              <a:gd name="adj2" fmla="val 767662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BEE3B15-F8D3-2B4E-B00E-B26F67CE6135}"/>
              </a:ext>
            </a:extLst>
          </p:cNvPr>
          <p:cNvSpPr/>
          <p:nvPr/>
        </p:nvSpPr>
        <p:spPr>
          <a:xfrm>
            <a:off x="6671070" y="1214438"/>
            <a:ext cx="1995489" cy="61597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Salary Prediction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E77DAE6A-523A-C3B5-1CC7-574CAF7CD3D4}"/>
              </a:ext>
            </a:extLst>
          </p:cNvPr>
          <p:cNvCxnSpPr>
            <a:cxnSpLocks/>
            <a:stCxn id="7" idx="0"/>
            <a:endCxn id="26" idx="0"/>
          </p:cNvCxnSpPr>
          <p:nvPr/>
        </p:nvCxnSpPr>
        <p:spPr>
          <a:xfrm rot="5400000" flipH="1" flipV="1">
            <a:off x="5547718" y="69653"/>
            <a:ext cx="976312" cy="3265882"/>
          </a:xfrm>
          <a:prstGeom prst="bentConnector3">
            <a:avLst>
              <a:gd name="adj1" fmla="val 156098"/>
            </a:avLst>
          </a:prstGeom>
          <a:ln w="50800"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Elbow 86">
            <a:extLst>
              <a:ext uri="{FF2B5EF4-FFF2-40B4-BE49-F238E27FC236}">
                <a16:creationId xmlns:a16="http://schemas.microsoft.com/office/drawing/2014/main" id="{F145AF2C-663C-615A-5B88-BC162751E54A}"/>
              </a:ext>
            </a:extLst>
          </p:cNvPr>
          <p:cNvCxnSpPr>
            <a:stCxn id="26" idx="3"/>
            <a:endCxn id="11" idx="0"/>
          </p:cNvCxnSpPr>
          <p:nvPr/>
        </p:nvCxnSpPr>
        <p:spPr>
          <a:xfrm>
            <a:off x="8666559" y="1522426"/>
            <a:ext cx="1612107" cy="681945"/>
          </a:xfrm>
          <a:prstGeom prst="bentConnector2">
            <a:avLst/>
          </a:prstGeom>
          <a:ln w="25400">
            <a:solidFill>
              <a:schemeClr val="accent6">
                <a:lumMod val="40000"/>
                <a:lumOff val="60000"/>
              </a:schemeClr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89FBE3-C57E-590E-C2A5-8A81D4ED9D8E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5400677" y="2641942"/>
            <a:ext cx="1527571" cy="6008"/>
          </a:xfrm>
          <a:prstGeom prst="straightConnector1">
            <a:avLst/>
          </a:prstGeom>
          <a:ln w="25400">
            <a:solidFill>
              <a:srgbClr val="00B0F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A82DA7F-33D0-58DB-AEF7-A00BACE0528A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418307" y="3004840"/>
            <a:ext cx="1577806" cy="2033678"/>
          </a:xfrm>
          <a:prstGeom prst="straightConnector1">
            <a:avLst/>
          </a:prstGeom>
          <a:ln w="25400">
            <a:solidFill>
              <a:srgbClr val="00B0F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FDFC51-BCA9-412D-2F0A-9904B484AA4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435936" y="2794342"/>
            <a:ext cx="1560177" cy="1048892"/>
          </a:xfrm>
          <a:prstGeom prst="straightConnector1">
            <a:avLst/>
          </a:prstGeom>
          <a:ln w="25400">
            <a:solidFill>
              <a:srgbClr val="00B0F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7774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5B0A8-FB52-74D3-444B-C2C003AE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Data-Related Jobs Salary Predictor app - </a:t>
            </a:r>
            <a:br>
              <a:rPr lang="en-US" dirty="0"/>
            </a:br>
            <a:r>
              <a:rPr lang="en-US" dirty="0"/>
              <a:t>Landing Page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F9750-3AAD-3917-C4AC-5C79FAEC7A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14BF2-F75D-6461-8112-80BBBF07B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Data-Related Jobs Salary Predictor app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6D6A9-3A49-503A-0AEA-F7DF5DECD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5250E1C-DCBF-BE55-22CB-00200B155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2666" y="2112963"/>
            <a:ext cx="8566669" cy="3979862"/>
          </a:xfrm>
        </p:spPr>
      </p:pic>
    </p:spTree>
    <p:extLst>
      <p:ext uri="{BB962C8B-B14F-4D97-AF65-F5344CB8AC3E}">
        <p14:creationId xmlns:p14="http://schemas.microsoft.com/office/powerpoint/2010/main" val="2458176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 Cleaning</a:t>
            </a:r>
          </a:p>
          <a:p>
            <a:r>
              <a:rPr lang="en-US" dirty="0"/>
              <a:t>Building the Model</a:t>
            </a:r>
          </a:p>
          <a:p>
            <a:r>
              <a:rPr lang="en-US" dirty="0"/>
              <a:t>Website Development</a:t>
            </a:r>
          </a:p>
          <a:p>
            <a:r>
              <a:rPr lang="en-US" dirty="0"/>
              <a:t>Data Modeling Implementation</a:t>
            </a:r>
          </a:p>
          <a:p>
            <a:r>
              <a:rPr lang="en-US" dirty="0"/>
              <a:t>Lessons Learned</a:t>
            </a:r>
          </a:p>
          <a:p>
            <a:endParaRPr lang="en-US" dirty="0"/>
          </a:p>
        </p:txBody>
      </p:sp>
      <p:pic>
        <p:nvPicPr>
          <p:cNvPr id="8" name="Picture Placeholder 7" descr="Digital Data">
            <a:extLst>
              <a:ext uri="{FF2B5EF4-FFF2-40B4-BE49-F238E27FC236}">
                <a16:creationId xmlns:a16="http://schemas.microsoft.com/office/drawing/2014/main" id="{06D2324F-3B7B-45EF-9584-C8EADD2C8C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928" y="1596771"/>
            <a:ext cx="3448558" cy="3448558"/>
          </a:xfrm>
        </p:spPr>
      </p:pic>
      <p:pic>
        <p:nvPicPr>
          <p:cNvPr id="10" name="Picture Placeholder 9" descr="Data Points 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8575" y="596392"/>
            <a:ext cx="2263776" cy="2263776"/>
          </a:xfrm>
        </p:spPr>
      </p:pic>
      <p:pic>
        <p:nvPicPr>
          <p:cNvPr id="12" name="Picture Placeholder 11" descr="Data Background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91612" y="3324733"/>
            <a:ext cx="2936876" cy="2936876"/>
          </a:xfrm>
        </p:spPr>
      </p:pic>
      <p:sp>
        <p:nvSpPr>
          <p:cNvPr id="17" name="Date Placeholder 1">
            <a:extLst>
              <a:ext uri="{FF2B5EF4-FFF2-40B4-BE49-F238E27FC236}">
                <a16:creationId xmlns:a16="http://schemas.microsoft.com/office/drawing/2014/main" id="{D091BD54-1EEA-3EF1-657C-6B617DF73790}"/>
              </a:ext>
            </a:extLst>
          </p:cNvPr>
          <p:cNvSpPr txBox="1">
            <a:spLocks/>
          </p:cNvSpPr>
          <p:nvPr/>
        </p:nvSpPr>
        <p:spPr>
          <a:xfrm>
            <a:off x="550863" y="6480446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June 11, 2023</a:t>
            </a:r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BB2C53CF-0136-C78A-FE2A-8410206B74A2}"/>
              </a:ext>
            </a:extLst>
          </p:cNvPr>
          <p:cNvSpPr txBox="1">
            <a:spLocks/>
          </p:cNvSpPr>
          <p:nvPr/>
        </p:nvSpPr>
        <p:spPr>
          <a:xfrm>
            <a:off x="3359150" y="6480446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4645468-AD98-69AD-02B7-B4256DA3A61B}"/>
              </a:ext>
            </a:extLst>
          </p:cNvPr>
          <p:cNvSpPr txBox="1">
            <a:spLocks/>
          </p:cNvSpPr>
          <p:nvPr/>
        </p:nvSpPr>
        <p:spPr>
          <a:xfrm>
            <a:off x="9948863" y="6480446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EE1FC-CF46-22C2-C00F-B8FB32280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Navigation and User Experience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BC28E0-551B-DDAF-5E51-28D1A7B10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4770" y="2132587"/>
            <a:ext cx="3462972" cy="142124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1DB8C-B53E-9DFB-A68A-14A30790CF1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2C75A-4AAE-226D-34DC-059E9E35A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Data-Related Jobs Salary Predictor app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730FA-0F61-21E3-E4E2-E0C8AF8B5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083F43-4588-1ED4-417F-0DC349D2E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39" y="1374498"/>
            <a:ext cx="2630224" cy="32689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93B7DAB-9863-247B-CCF8-ED094F8FD45C}"/>
              </a:ext>
            </a:extLst>
          </p:cNvPr>
          <p:cNvSpPr txBox="1"/>
          <p:nvPr/>
        </p:nvSpPr>
        <p:spPr>
          <a:xfrm>
            <a:off x="8151757" y="1164115"/>
            <a:ext cx="3822437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/>
              <a:t>Error on the data entry form prompting user for appropriate data entry within </a:t>
            </a:r>
            <a:r>
              <a:rPr lang="en-US" dirty="0" err="1"/>
              <a:t>prespecificed</a:t>
            </a:r>
            <a:r>
              <a:rPr lang="en-US" dirty="0"/>
              <a:t> parameters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1B66B3-1739-EB80-A618-8B799158899B}"/>
              </a:ext>
            </a:extLst>
          </p:cNvPr>
          <p:cNvSpPr txBox="1"/>
          <p:nvPr/>
        </p:nvSpPr>
        <p:spPr>
          <a:xfrm>
            <a:off x="470388" y="4830235"/>
            <a:ext cx="33729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/>
              <a:t>Buttons to navigate among pages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390BD7-0D72-58B2-55C9-1E2DE41BA680}"/>
              </a:ext>
            </a:extLst>
          </p:cNvPr>
          <p:cNvSpPr txBox="1"/>
          <p:nvPr/>
        </p:nvSpPr>
        <p:spPr>
          <a:xfrm>
            <a:off x="3193418" y="1268884"/>
            <a:ext cx="2754946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/>
              <a:t>Example of tableau visualization from one of the 3 pages user can navigate to for supporting data about the original dataset and the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24FF27-DA22-3097-ACFE-88A23596F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389" y="5220172"/>
            <a:ext cx="3144350" cy="10320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291711-1219-692B-EBB2-478B652CC3B9}"/>
              </a:ext>
            </a:extLst>
          </p:cNvPr>
          <p:cNvSpPr txBox="1"/>
          <p:nvPr/>
        </p:nvSpPr>
        <p:spPr>
          <a:xfrm>
            <a:off x="4537365" y="5385395"/>
            <a:ext cx="152400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/>
              <a:t>Educational page about compensation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5F564E-EBC6-BFDD-99F9-7414F08A7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1364" y="3632020"/>
            <a:ext cx="5660247" cy="263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894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4275408" cy="2648680"/>
          </a:xfrm>
        </p:spPr>
        <p:txBody>
          <a:bodyPr/>
          <a:lstStyle/>
          <a:p>
            <a:pPr algn="ctr"/>
            <a:r>
              <a:rPr lang="en-US" dirty="0"/>
              <a:t>Model Implementation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4841" y="4097338"/>
            <a:ext cx="3594032" cy="2351087"/>
          </a:xfrm>
          <a:noFill/>
        </p:spPr>
        <p:txBody>
          <a:bodyPr>
            <a:normAutofit/>
          </a:bodyPr>
          <a:lstStyle/>
          <a:p>
            <a:pPr marL="0" indent="0" algn="ctr"/>
            <a:r>
              <a:rPr lang="en-US" sz="3200" dirty="0"/>
              <a:t>Live demonstration </a:t>
            </a:r>
            <a:r>
              <a:rPr lang="en-US" sz="3200" dirty="0">
                <a:hlinkClick r:id="rId3"/>
              </a:rPr>
              <a:t>Link</a:t>
            </a:r>
            <a:endParaRPr lang="en-US" sz="3200" dirty="0"/>
          </a:p>
        </p:txBody>
      </p:sp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15" r="34515"/>
          <a:stretch/>
        </p:blipFill>
        <p:spPr/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46A848-A492-0ED9-696C-D9F0926A3D6A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879089-6911-4CC3-1613-7D7D3F31CE35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6586CAC-01AE-691A-2979-137A0BEC31F9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75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265C-92BE-41C7-2029-A85D704A6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372759"/>
            <a:ext cx="11097551" cy="865955"/>
          </a:xfrm>
        </p:spPr>
        <p:txBody>
          <a:bodyPr/>
          <a:lstStyle/>
          <a:p>
            <a:r>
              <a:rPr lang="en-US" sz="4000" dirty="0"/>
              <a:t>Data Entry &amp; Results Prediction </a:t>
            </a:r>
            <a:r>
              <a:rPr lang="en-US" sz="4000" dirty="0" err="1"/>
              <a:t>Demonstrration</a:t>
            </a:r>
            <a:r>
              <a:rPr lang="en-US" sz="4000" dirty="0"/>
              <a:t>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6B44FB8-9896-7009-3C1B-E0BC4BA70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9462" y="1244740"/>
            <a:ext cx="5437186" cy="535354"/>
          </a:xfrm>
        </p:spPr>
        <p:txBody>
          <a:bodyPr anchor="t"/>
          <a:lstStyle/>
          <a:p>
            <a:r>
              <a:rPr lang="en-US" dirty="0"/>
              <a:t>Data Entry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0DE3D9D-868A-8402-AF94-B2C748C05F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29462" y="3933886"/>
            <a:ext cx="5436392" cy="535354"/>
          </a:xfrm>
        </p:spPr>
        <p:txBody>
          <a:bodyPr anchor="t"/>
          <a:lstStyle/>
          <a:p>
            <a:r>
              <a:rPr lang="en-US" dirty="0"/>
              <a:t>Results Prediction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1B3DB-204F-F7DA-1AF2-E348E4E2B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B2EAF-5860-E39D-BEBA-E00E3B1C7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Data-Related Jobs Salary Predictor app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B8207-2D25-C0C0-FA80-9A536C7FD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E2894-9200-5E29-D919-9CF9F764833E}"/>
              </a:ext>
            </a:extLst>
          </p:cNvPr>
          <p:cNvSpPr txBox="1"/>
          <p:nvPr/>
        </p:nvSpPr>
        <p:spPr>
          <a:xfrm>
            <a:off x="6053921" y="1546082"/>
            <a:ext cx="543718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/>
              <a:t>Entry level, data analyst, 100% remote, small company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20B4DE-C1D4-DAEB-1469-FA20D6AB6744}"/>
              </a:ext>
            </a:extLst>
          </p:cNvPr>
          <p:cNvSpPr txBox="1"/>
          <p:nvPr/>
        </p:nvSpPr>
        <p:spPr>
          <a:xfrm>
            <a:off x="6053921" y="4241254"/>
            <a:ext cx="543718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/>
              <a:t>Predicted salary between 40-100K USD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89709C4-A69A-9B67-0722-9FE8A4B67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88" y="3900835"/>
            <a:ext cx="5437185" cy="2274350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DC84A6D-3B15-71D3-5026-97E19FD8395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0863" y="1268743"/>
            <a:ext cx="5429250" cy="2524935"/>
          </a:xfrm>
        </p:spPr>
      </p:pic>
    </p:spTree>
    <p:extLst>
      <p:ext uri="{BB962C8B-B14F-4D97-AF65-F5344CB8AC3E}">
        <p14:creationId xmlns:p14="http://schemas.microsoft.com/office/powerpoint/2010/main" val="1873332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81E0DDC-E1EC-18BD-FCE3-9C1EC5A45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Salary Predictions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822276E4-C46A-4EE7-4DF2-EDD8C20BA57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189637" y="3252801"/>
            <a:ext cx="3563938" cy="1874811"/>
          </a:xfrm>
        </p:spPr>
      </p:pic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88FD8B24-3704-3C21-6588-C06EF53F438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6493988" y="3273306"/>
            <a:ext cx="3508375" cy="1824275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C230E8-4F48-C7FB-097C-894695DAAC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23D52B-DDB5-F9F7-298B-1965F625CE3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Data-Related Jobs Salary Predictor app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68091-10BC-45C2-87C7-51B137A71B1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F068EC-AD95-0645-A95E-D5EA7F0430F0}"/>
              </a:ext>
            </a:extLst>
          </p:cNvPr>
          <p:cNvSpPr txBox="1"/>
          <p:nvPr/>
        </p:nvSpPr>
        <p:spPr>
          <a:xfrm>
            <a:off x="2121374" y="2266729"/>
            <a:ext cx="363220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/>
              <a:t>Mid level, data engineer,</a:t>
            </a:r>
          </a:p>
          <a:p>
            <a:pPr algn="ctr"/>
            <a:r>
              <a:rPr lang="en-US" dirty="0"/>
              <a:t>50% remote, mid-size company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8BD57A-1AC1-20E1-AD56-8881FFDD5A33}"/>
              </a:ext>
            </a:extLst>
          </p:cNvPr>
          <p:cNvSpPr txBox="1"/>
          <p:nvPr/>
        </p:nvSpPr>
        <p:spPr>
          <a:xfrm>
            <a:off x="6370162" y="2246271"/>
            <a:ext cx="363220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/>
              <a:t>Senior level, data scientist,</a:t>
            </a:r>
          </a:p>
          <a:p>
            <a:pPr algn="ctr"/>
            <a:r>
              <a:rPr lang="en-US" dirty="0"/>
              <a:t>50% remote, large company</a:t>
            </a:r>
          </a:p>
        </p:txBody>
      </p:sp>
    </p:spTree>
    <p:extLst>
      <p:ext uri="{BB962C8B-B14F-4D97-AF65-F5344CB8AC3E}">
        <p14:creationId xmlns:p14="http://schemas.microsoft.com/office/powerpoint/2010/main" val="7604118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776472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25574" y="4157966"/>
            <a:ext cx="7958249" cy="1913494"/>
          </a:xfrm>
          <a:noFill/>
        </p:spPr>
        <p:txBody>
          <a:bodyPr>
            <a:normAutofit fontScale="92500" lnSpcReduction="20000"/>
          </a:bodyPr>
          <a:lstStyle/>
          <a:p>
            <a:r>
              <a:rPr lang="en-US" dirty="0"/>
              <a:t>The model was trained and the goal of the project was met.</a:t>
            </a:r>
          </a:p>
          <a:p>
            <a:r>
              <a:rPr lang="en-US" dirty="0"/>
              <a:t>The app is functional for predicting salary of a job in the data sciences in the US based on four inputs.  </a:t>
            </a:r>
          </a:p>
          <a:p>
            <a:r>
              <a:rPr lang="en-US" dirty="0"/>
              <a:t>Model can be refined in the future and updated as well with new data annually as it becomes available from aijobs.com through Kaggle.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35995B-DE9A-26E0-DB2A-CB40159A98B6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AD03D5-7CB3-E2FB-BBD3-F1D1B6D5C353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69114A44-3CD0-A6C6-7B24-43128E31630A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80363"/>
            <a:ext cx="5437188" cy="1333055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Lessons Learned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F8F457-0192-4F9A-9EEF-D784521F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02932" y="412017"/>
            <a:ext cx="667800" cy="631474"/>
            <a:chOff x="8069541" y="1262702"/>
            <a:chExt cx="667800" cy="631474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11A27EA-330C-4F31-9051-19CBAE978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8069541" y="1262702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127000" dist="50800" dir="42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86FC59F-EC76-4A7A-AF75-507FBE3B5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332341" y="1436239"/>
              <a:ext cx="270000" cy="54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7" r="14741" b="1"/>
          <a:stretch/>
        </p:blipFill>
        <p:spPr>
          <a:xfrm>
            <a:off x="9389115" y="251160"/>
            <a:ext cx="1569638" cy="1040103"/>
          </a:xfrm>
          <a:custGeom>
            <a:avLst/>
            <a:gdLst/>
            <a:ahLst/>
            <a:cxnLst/>
            <a:rect l="l" t="t" r="r" b="b"/>
            <a:pathLst>
              <a:path w="5773738" h="3779838">
                <a:moveTo>
                  <a:pt x="0" y="0"/>
                </a:moveTo>
                <a:lnTo>
                  <a:pt x="5773738" y="0"/>
                </a:lnTo>
                <a:lnTo>
                  <a:pt x="5773738" y="3779838"/>
                </a:lnTo>
                <a:lnTo>
                  <a:pt x="0" y="3779838"/>
                </a:lnTo>
                <a:close/>
              </a:path>
            </a:pathLst>
          </a:cu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1878" y="1449012"/>
            <a:ext cx="10926691" cy="4752779"/>
          </a:xfrm>
          <a:noFill/>
        </p:spPr>
        <p:txBody>
          <a:bodyPr vert="horz" wrap="square" lIns="0" tIns="0" rIns="0" bIns="0" rtlCol="0" anchor="t">
            <a:noAutofit/>
          </a:bodyPr>
          <a:lstStyle/>
          <a:p>
            <a:pPr marL="34290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accent3">
                    <a:lumMod val="60000"/>
                    <a:lumOff val="40000"/>
                    <a:alpha val="60000"/>
                  </a:schemeClr>
                </a:solidFill>
                <a:latin typeface="Gill Sans MT (Body)"/>
              </a:rPr>
              <a:t>Flexibility</a:t>
            </a:r>
            <a:r>
              <a:rPr lang="en-US" sz="2100" dirty="0">
                <a:latin typeface="Gill Sans MT (Body)"/>
              </a:rPr>
              <a:t>: Be flexible when refining the dataset and model.  Data modeling is iterative and the model evolves as our understanding of the data deepened.</a:t>
            </a:r>
          </a:p>
          <a:p>
            <a:pPr marL="34290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accent3">
                    <a:lumMod val="60000"/>
                    <a:lumOff val="40000"/>
                    <a:alpha val="60000"/>
                  </a:schemeClr>
                </a:solidFill>
                <a:latin typeface="Gill Sans MT (Body)"/>
              </a:rPr>
              <a:t>Scope Modification</a:t>
            </a:r>
            <a:r>
              <a:rPr lang="en-US" sz="2100" dirty="0">
                <a:latin typeface="Gill Sans MT (Body)"/>
              </a:rPr>
              <a:t>:  We needed to reduce the scope based on time constraints.  We planned to answer 3 questions with the model,  but in the direction we built and trained the model, we are able to answer one.  The model is  built to predict salary based on inputs.  </a:t>
            </a:r>
            <a:r>
              <a:rPr lang="en-US" sz="2100" dirty="0">
                <a:solidFill>
                  <a:schemeClr val="accent3">
                    <a:lumMod val="60000"/>
                    <a:lumOff val="40000"/>
                    <a:alpha val="60000"/>
                  </a:schemeClr>
                </a:solidFill>
                <a:latin typeface="Gill Sans MT (Body)"/>
              </a:rPr>
              <a:t>Future steps </a:t>
            </a:r>
            <a:r>
              <a:rPr lang="en-US" sz="2100" dirty="0">
                <a:latin typeface="Gill Sans MT (Body)"/>
              </a:rPr>
              <a:t>are to complete additional models to predict job title or experience level based on salary. </a:t>
            </a:r>
          </a:p>
          <a:p>
            <a:pPr marL="34290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chemeClr val="accent3">
                    <a:lumMod val="60000"/>
                    <a:lumOff val="40000"/>
                    <a:alpha val="60000"/>
                  </a:schemeClr>
                </a:solidFill>
                <a:effectLst/>
                <a:latin typeface="Gill Sans MT (Body)"/>
              </a:rPr>
              <a:t>Multiple people training the model </a:t>
            </a:r>
            <a:r>
              <a:rPr lang="en-US" sz="2100" b="0" i="0" dirty="0">
                <a:effectLst/>
                <a:latin typeface="Gill Sans MT (Body)"/>
              </a:rPr>
              <a:t>in different ways independently was efficient.  Allowed for earlier model completion and time available to focus on the app.</a:t>
            </a:r>
            <a:endParaRPr lang="en-US" sz="2100" dirty="0">
              <a:latin typeface="Gill Sans MT (Body)"/>
            </a:endParaRPr>
          </a:p>
          <a:p>
            <a:pPr marL="34290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chemeClr val="accent3">
                    <a:lumMod val="60000"/>
                    <a:lumOff val="40000"/>
                    <a:alpha val="60000"/>
                  </a:schemeClr>
                </a:solidFill>
                <a:effectLst/>
                <a:latin typeface="Gill Sans MT (Body)"/>
              </a:rPr>
              <a:t>Good communication and collaboration </a:t>
            </a:r>
            <a:r>
              <a:rPr lang="en-US" sz="2100" b="0" i="0" dirty="0">
                <a:effectLst/>
                <a:latin typeface="Gill Sans MT (Body)"/>
              </a:rPr>
              <a:t>during analysis portion &amp; web development allowed for ease of integration of multiple parts of the app being built simultaneously.</a:t>
            </a:r>
          </a:p>
          <a:p>
            <a:pPr marL="34290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accent3">
                    <a:lumMod val="60000"/>
                    <a:lumOff val="40000"/>
                    <a:alpha val="60000"/>
                  </a:schemeClr>
                </a:solidFill>
                <a:latin typeface="Gill Sans MT (Body)"/>
              </a:rPr>
              <a:t>Constant communication and frequent pushes to </a:t>
            </a:r>
            <a:r>
              <a:rPr lang="en-US" sz="2100" dirty="0" err="1">
                <a:solidFill>
                  <a:schemeClr val="accent3">
                    <a:lumMod val="60000"/>
                    <a:lumOff val="40000"/>
                    <a:alpha val="60000"/>
                  </a:schemeClr>
                </a:solidFill>
                <a:latin typeface="Gill Sans MT (Body)"/>
              </a:rPr>
              <a:t>Github</a:t>
            </a:r>
            <a:r>
              <a:rPr lang="en-US" sz="2100" dirty="0">
                <a:solidFill>
                  <a:schemeClr val="accent3">
                    <a:lumMod val="60000"/>
                    <a:lumOff val="40000"/>
                    <a:alpha val="60000"/>
                  </a:schemeClr>
                </a:solidFill>
                <a:latin typeface="Gill Sans MT (Body)"/>
              </a:rPr>
              <a:t>.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E6AA126-9DDC-4FBE-AEE6-8D0E982B0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2295" y="6121100"/>
            <a:ext cx="1080000" cy="736900"/>
          </a:xfrm>
          <a:custGeom>
            <a:avLst/>
            <a:gdLst>
              <a:gd name="connsiteX0" fmla="*/ 540000 w 1080000"/>
              <a:gd name="connsiteY0" fmla="*/ 0 h 736900"/>
              <a:gd name="connsiteX1" fmla="*/ 1080000 w 1080000"/>
              <a:gd name="connsiteY1" fmla="*/ 540000 h 736900"/>
              <a:gd name="connsiteX2" fmla="*/ 1069029 w 1080000"/>
              <a:gd name="connsiteY2" fmla="*/ 648829 h 736900"/>
              <a:gd name="connsiteX3" fmla="*/ 1041691 w 1080000"/>
              <a:gd name="connsiteY3" fmla="*/ 736900 h 736900"/>
              <a:gd name="connsiteX4" fmla="*/ 38310 w 1080000"/>
              <a:gd name="connsiteY4" fmla="*/ 736900 h 736900"/>
              <a:gd name="connsiteX5" fmla="*/ 10971 w 1080000"/>
              <a:gd name="connsiteY5" fmla="*/ 648829 h 736900"/>
              <a:gd name="connsiteX6" fmla="*/ 0 w 1080000"/>
              <a:gd name="connsiteY6" fmla="*/ 540000 h 736900"/>
              <a:gd name="connsiteX7" fmla="*/ 540000 w 1080000"/>
              <a:gd name="connsiteY7" fmla="*/ 0 h 7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0000" h="736900">
                <a:moveTo>
                  <a:pt x="540000" y="0"/>
                </a:moveTo>
                <a:cubicBezTo>
                  <a:pt x="838234" y="0"/>
                  <a:pt x="1080000" y="241766"/>
                  <a:pt x="1080000" y="540000"/>
                </a:cubicBezTo>
                <a:cubicBezTo>
                  <a:pt x="1080000" y="577280"/>
                  <a:pt x="1076223" y="613676"/>
                  <a:pt x="1069029" y="648829"/>
                </a:cubicBezTo>
                <a:lnTo>
                  <a:pt x="1041691" y="736900"/>
                </a:lnTo>
                <a:lnTo>
                  <a:pt x="38310" y="736900"/>
                </a:lnTo>
                <a:lnTo>
                  <a:pt x="10971" y="648829"/>
                </a:lnTo>
                <a:cubicBezTo>
                  <a:pt x="3778" y="613676"/>
                  <a:pt x="0" y="577280"/>
                  <a:pt x="0" y="540000"/>
                </a:cubicBezTo>
                <a:cubicBezTo>
                  <a:pt x="0" y="241766"/>
                  <a:pt x="241766" y="0"/>
                  <a:pt x="54000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76200" dir="1926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D557E9-B2DE-7003-7917-93F905FEEC23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/>
              <a:t>June 11, 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8ED38D-7342-F213-4AEC-FA19B76F0863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/>
              <a:t>Data-Related Jobs Salary Predictor app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363DD0C-E1C1-4D5C-456D-E7A168CC31D6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0240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617" y="3193324"/>
            <a:ext cx="6969592" cy="1997855"/>
          </a:xfrm>
        </p:spPr>
        <p:txBody>
          <a:bodyPr>
            <a:normAutofit fontScale="90000"/>
          </a:bodyPr>
          <a:lstStyle/>
          <a:p>
            <a:r>
              <a:rPr lang="en-US" dirty="0"/>
              <a:t>Ready to negotiate salary </a:t>
            </a:r>
            <a:br>
              <a:rPr lang="en-US" dirty="0"/>
            </a:br>
            <a:r>
              <a:rPr lang="en-US" dirty="0"/>
              <a:t>for your new data science position… </a:t>
            </a:r>
            <a:br>
              <a:rPr lang="en-US" dirty="0"/>
            </a:br>
            <a:r>
              <a:rPr lang="en-US" dirty="0"/>
              <a:t>this app is here to help. </a:t>
            </a:r>
            <a:br>
              <a:rPr lang="en-US" dirty="0"/>
            </a:br>
            <a:br>
              <a:rPr lang="en-US" dirty="0"/>
            </a:br>
            <a:r>
              <a:rPr lang="en-US" sz="2800" dirty="0"/>
              <a:t>Know your worth  *  You are your best advocate.</a:t>
            </a:r>
            <a:br>
              <a:rPr lang="en-US" sz="2800" dirty="0"/>
            </a:br>
            <a:br>
              <a:rPr lang="en-US" sz="2800" dirty="0"/>
            </a:br>
            <a:r>
              <a:rPr lang="en-US" sz="1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https://github.com/CMccormick0003/Data_Science_Salary_Trends.git</a:t>
            </a:r>
            <a:endParaRPr lang="en-US" sz="2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7" name="Picture Placeholder 16" descr="A person holding money in their hands&#10;&#10;Description automatically generated with low confidence">
            <a:extLst>
              <a:ext uri="{FF2B5EF4-FFF2-40B4-BE49-F238E27FC236}">
                <a16:creationId xmlns:a16="http://schemas.microsoft.com/office/drawing/2014/main" id="{1FF434AE-5305-4C9F-BE40-80BEA867C9B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651" r="16651"/>
          <a:stretch>
            <a:fillRect/>
          </a:stretch>
        </p:blipFill>
        <p:spPr>
          <a:xfrm>
            <a:off x="6607176" y="1255326"/>
            <a:ext cx="2936876" cy="2936876"/>
          </a:xfrm>
        </p:spPr>
      </p:pic>
      <p:pic>
        <p:nvPicPr>
          <p:cNvPr id="27" name="Picture Placeholder 26" descr="A person sitting at a desk using a computer&#10;&#10;Description automatically generated with low confidence">
            <a:extLst>
              <a:ext uri="{FF2B5EF4-FFF2-40B4-BE49-F238E27FC236}">
                <a16:creationId xmlns:a16="http://schemas.microsoft.com/office/drawing/2014/main" id="{5395F7EA-BEE6-7682-15E1-799CCFC2EB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2500" r="12500"/>
          <a:stretch>
            <a:fillRect/>
          </a:stretch>
        </p:blipFill>
        <p:spPr>
          <a:xfrm>
            <a:off x="9451688" y="3324733"/>
            <a:ext cx="2576799" cy="2576799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248028-1D8F-F92B-9165-56D8213D8AF3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839D5B-7851-86CB-5666-28866767A337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CF4B72-D793-626A-0E8F-6D3CDAAF17E9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19" name="Picture Placeholder 17" descr="A person drawing on a white board">
            <a:extLst>
              <a:ext uri="{FF2B5EF4-FFF2-40B4-BE49-F238E27FC236}">
                <a16:creationId xmlns:a16="http://schemas.microsoft.com/office/drawing/2014/main" id="{0EF66622-3ED5-918A-0C72-4D8F3C3E2F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48862" y="739911"/>
            <a:ext cx="1860279" cy="1860279"/>
          </a:xfrm>
        </p:spPr>
      </p:pic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3E235AA-CC64-45F0-808A-67475FEFD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6"/>
            <a:ext cx="3565524" cy="692744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Sources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E33A242-E60A-260F-BC18-1650748306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8172" y="1242020"/>
            <a:ext cx="5066553" cy="5032656"/>
          </a:xfrm>
        </p:spPr>
        <p:txBody>
          <a:bodyPr vert="horz" wrap="square" lIns="0" tIns="0" rIns="0" bIns="0" rtlCol="0" anchor="t">
            <a:normAutofit fontScale="92500"/>
          </a:bodyPr>
          <a:lstStyle/>
          <a:p>
            <a:pPr marL="0" indent="0">
              <a:lnSpc>
                <a:spcPct val="100000"/>
              </a:lnSpc>
            </a:pPr>
            <a:r>
              <a:rPr lang="en-US" sz="1400" b="1" dirty="0"/>
              <a:t>Original dataset:  </a:t>
            </a:r>
            <a:r>
              <a:rPr lang="en-US" sz="1400" dirty="0">
                <a:hlinkClick r:id="rId2"/>
              </a:rPr>
              <a:t>https://www.kaggle.com/datasets/arnabchaki/data-science-salaries-2023</a:t>
            </a:r>
            <a:endParaRPr lang="en-US" sz="1400" dirty="0"/>
          </a:p>
          <a:p>
            <a:pPr marL="0" indent="0">
              <a:lnSpc>
                <a:spcPct val="100000"/>
              </a:lnSpc>
            </a:pPr>
            <a:r>
              <a:rPr lang="en-US" sz="1400" b="1" dirty="0"/>
              <a:t>Figures in the app: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Index.html:  </a:t>
            </a:r>
            <a:r>
              <a:rPr lang="en-US" sz="1400" dirty="0">
                <a:hlinkClick r:id="rId3"/>
              </a:rPr>
              <a:t>https://unsplash.com/photos/mcSDtbWXUZU</a:t>
            </a:r>
            <a:endParaRPr lang="en-US" sz="14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Results.html:  </a:t>
            </a:r>
            <a:r>
              <a:rPr lang="en-US" sz="1400" dirty="0">
                <a:hlinkClick r:id="rId4"/>
              </a:rPr>
              <a:t>https://unsplash.com/photos/xuTJZ7uD7PI</a:t>
            </a:r>
            <a:r>
              <a:rPr lang="en-US" sz="1400" dirty="0"/>
              <a:t> and </a:t>
            </a:r>
            <a:r>
              <a:rPr lang="en-US" sz="1400" dirty="0">
                <a:hlinkClick r:id="rId5"/>
              </a:rPr>
              <a:t>https://cdn.pixabay.com/photo/2015/06/19/21/24/avenue-815297_1280.jpg</a:t>
            </a:r>
            <a:endParaRPr lang="en-US" sz="1400" dirty="0"/>
          </a:p>
          <a:p>
            <a:pPr marL="0" indent="0">
              <a:lnSpc>
                <a:spcPct val="100000"/>
              </a:lnSpc>
            </a:pPr>
            <a:r>
              <a:rPr lang="en-US" sz="1400" b="1" dirty="0"/>
              <a:t>Figures in the presentation: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Introduction slide: </a:t>
            </a:r>
            <a:r>
              <a:rPr lang="en-US" sz="1400" dirty="0">
                <a:hlinkClick r:id="rId6"/>
              </a:rPr>
              <a:t>https://unsplash.com/photos/klMii3cR9iI</a:t>
            </a:r>
            <a:endParaRPr lang="en-US" sz="14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App Navigation slide:  </a:t>
            </a:r>
            <a:r>
              <a:rPr lang="en-US" sz="1400" dirty="0">
                <a:hlinkClick r:id="rId7"/>
              </a:rPr>
              <a:t>https://unsplash.com/photos/oWrRxo9UdM4</a:t>
            </a:r>
            <a:endParaRPr lang="en-US" sz="14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Know your worth slide: </a:t>
            </a:r>
            <a:r>
              <a:rPr lang="en-US" sz="1400" dirty="0">
                <a:hlinkClick r:id="rId8"/>
              </a:rPr>
              <a:t>https://unsplash.com/photos/-8a5eJ1-mmQ</a:t>
            </a:r>
            <a:r>
              <a:rPr lang="en-US" sz="1400" dirty="0"/>
              <a:t> and </a:t>
            </a:r>
            <a:r>
              <a:rPr lang="en-US" sz="1400" dirty="0">
                <a:hlinkClick r:id="rId9"/>
              </a:rPr>
              <a:t>https://unsplash.com/photos/5ZnS3wK6sUg</a:t>
            </a:r>
            <a:endParaRPr lang="en-US" sz="14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Data Sources slide:  </a:t>
            </a:r>
            <a:r>
              <a:rPr lang="en-US" sz="1400" dirty="0">
                <a:hlinkClick r:id="rId10"/>
              </a:rPr>
              <a:t>https://unsplash.com/photos/64YrPKiguAE</a:t>
            </a:r>
            <a:endParaRPr lang="en-US" sz="14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Questions slide: </a:t>
            </a:r>
            <a:r>
              <a:rPr lang="en-US" sz="1400" dirty="0">
                <a:hlinkClick r:id="rId11"/>
              </a:rPr>
              <a:t>https://unsplash.com/photos/IgUR1iX0mqM</a:t>
            </a:r>
            <a:r>
              <a:rPr lang="en-US" sz="1400" dirty="0"/>
              <a:t> 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B0F460-5F40-DABC-0D0E-7CF92AF2B9AA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lumMod val="95000"/>
                    <a:alpha val="80000"/>
                  </a:schemeClr>
                </a:solidFill>
              </a:rPr>
              <a:t>June 11, 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1A9612-8CB7-82E2-CC8A-2C8FE566038C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95000"/>
                    <a:alpha val="80000"/>
                  </a:schemeClr>
                </a:solidFill>
              </a:rPr>
              <a:t>Data-Related Jobs Salary Predictor app</a:t>
            </a:r>
            <a:endParaRPr lang="en-US">
              <a:solidFill>
                <a:schemeClr val="tx1">
                  <a:lumMod val="95000"/>
                  <a:alpha val="8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C317F0-280B-66C0-1CE2-3D0B46ED3978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bg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27</a:t>
            </a:fld>
            <a:endParaRPr lang="en-US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12" name="Picture Placeholder 26" descr="Data Points Digital background">
            <a:extLst>
              <a:ext uri="{FF2B5EF4-FFF2-40B4-BE49-F238E27FC236}">
                <a16:creationId xmlns:a16="http://schemas.microsoft.com/office/drawing/2014/main" id="{6045BEFC-8992-9F90-B486-45640CA8AA65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39983" y="614511"/>
            <a:ext cx="6080757" cy="5587282"/>
          </a:xfrm>
          <a:prstGeom prst="rect">
            <a:avLst/>
          </a:prstGeom>
        </p:spPr>
      </p:pic>
      <p:pic>
        <p:nvPicPr>
          <p:cNvPr id="11" name="Picture Placeholder 10" descr="A person sitting at a desk with two computers&#10;&#10;Description automatically generated with low confidence">
            <a:extLst>
              <a:ext uri="{FF2B5EF4-FFF2-40B4-BE49-F238E27FC236}">
                <a16:creationId xmlns:a16="http://schemas.microsoft.com/office/drawing/2014/main" id="{B3927FDD-3389-CEA1-AE57-40DF2D9FCF9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3"/>
          <a:srcRect l="10029" r="10029"/>
          <a:stretch/>
        </p:blipFill>
        <p:spPr>
          <a:xfrm>
            <a:off x="5956447" y="839942"/>
            <a:ext cx="5647828" cy="5178116"/>
          </a:xfrm>
          <a:custGeom>
            <a:avLst/>
            <a:gdLst/>
            <a:ahLst/>
            <a:cxnLst/>
            <a:rect l="l" t="t" r="r" b="b"/>
            <a:pathLst>
              <a:path w="6897687" h="5759451">
                <a:moveTo>
                  <a:pt x="0" y="0"/>
                </a:moveTo>
                <a:lnTo>
                  <a:pt x="6897687" y="0"/>
                </a:lnTo>
                <a:lnTo>
                  <a:pt x="6897687" y="5759451"/>
                </a:lnTo>
                <a:lnTo>
                  <a:pt x="0" y="57594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251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2231158"/>
            <a:ext cx="5437187" cy="2527616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33" name="Picture Placeholder 32" descr="Data Points Digital background">
            <a:extLst>
              <a:ext uri="{FF2B5EF4-FFF2-40B4-BE49-F238E27FC236}">
                <a16:creationId xmlns:a16="http://schemas.microsoft.com/office/drawing/2014/main" id="{48106962-23C6-4DFE-BB3A-E5FFF03F38C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23393" y="2901875"/>
            <a:ext cx="6379210" cy="2880360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51DAF4-1A17-A524-8D83-C9031BD01A29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2173C8-B05F-F0D5-FEA7-0109CB0E99BB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6E03BDB-A22E-79B3-C54B-2E8348993741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1026" name="Picture 2" descr="woman and man sitting in front of monitor">
            <a:extLst>
              <a:ext uri="{FF2B5EF4-FFF2-40B4-BE49-F238E27FC236}">
                <a16:creationId xmlns:a16="http://schemas.microsoft.com/office/drawing/2014/main" id="{F970EB84-2B1A-1795-58BE-297B75A94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050" y="1502103"/>
            <a:ext cx="4867299" cy="307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Placeholder 26" descr="Data Points Digital background">
            <a:extLst>
              <a:ext uri="{FF2B5EF4-FFF2-40B4-BE49-F238E27FC236}">
                <a16:creationId xmlns:a16="http://schemas.microsoft.com/office/drawing/2014/main" id="{A9CE2F10-A77A-1133-E4D6-03CD8FFF369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4" r="21664"/>
          <a:stretch/>
        </p:blipFill>
        <p:spPr>
          <a:xfrm>
            <a:off x="3227990" y="939473"/>
            <a:ext cx="3825449" cy="3825449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/>
          <a:lstStyle/>
          <a:p>
            <a:r>
              <a:rPr lang="en-US"/>
              <a:t>Introduction</a:t>
            </a:r>
            <a:endParaRPr lang="en-US" dirty="0"/>
          </a:p>
        </p:txBody>
      </p:sp>
      <p:pic>
        <p:nvPicPr>
          <p:cNvPr id="18" name="Picture Placeholder 17" descr="A group of people sitting at a table">
            <a:extLst>
              <a:ext uri="{FF2B5EF4-FFF2-40B4-BE49-F238E27FC236}">
                <a16:creationId xmlns:a16="http://schemas.microsoft.com/office/drawing/2014/main" id="{E2536017-F539-430C-A901-70AB81CA61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0" y="0"/>
            <a:ext cx="3740310" cy="3776472"/>
          </a:xfrm>
        </p:spPr>
      </p:pic>
      <p:pic>
        <p:nvPicPr>
          <p:cNvPr id="20" name="Picture Placeholder 19" descr="Data Points Digital background">
            <a:extLst>
              <a:ext uri="{FF2B5EF4-FFF2-40B4-BE49-F238E27FC236}">
                <a16:creationId xmlns:a16="http://schemas.microsoft.com/office/drawing/2014/main" id="{528A7D8D-1AB5-46C4-93FA-D92C2FD5169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3740309" y="0"/>
            <a:ext cx="2789149" cy="3776472"/>
          </a:xfrm>
        </p:spPr>
      </p:pic>
      <p:pic>
        <p:nvPicPr>
          <p:cNvPr id="25" name="Picture Placeholder 24" descr="Digital Graph Screen">
            <a:extLst>
              <a:ext uri="{FF2B5EF4-FFF2-40B4-BE49-F238E27FC236}">
                <a16:creationId xmlns:a16="http://schemas.microsoft.com/office/drawing/2014/main" id="{B7353C46-ACC1-4078-85C2-26B57B0E58B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9137904" y="0"/>
            <a:ext cx="3054096" cy="3776472"/>
          </a:xfr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76074" y="4095946"/>
            <a:ext cx="7307901" cy="1976242"/>
          </a:xfrm>
          <a:noFill/>
        </p:spPr>
        <p:txBody>
          <a:bodyPr>
            <a:normAutofit fontScale="85000" lnSpcReduction="20000"/>
          </a:bodyPr>
          <a:lstStyle/>
          <a:p>
            <a:r>
              <a:rPr lang="en-US" dirty="0"/>
              <a:t>The aim of this project was to create a model and app to predict salary of data science jobs in the US based on job title.</a:t>
            </a:r>
          </a:p>
          <a:p>
            <a:r>
              <a:rPr lang="en-US" dirty="0"/>
              <a:t>Data source:  Self-reported data from employees to </a:t>
            </a:r>
            <a:r>
              <a:rPr lang="en-US" dirty="0" err="1"/>
              <a:t>aijobs</a:t>
            </a:r>
            <a:r>
              <a:rPr lang="en-US" dirty="0"/>
              <a:t> in 1Q2023.   Original csv from Kaggle 31May2023. </a:t>
            </a:r>
          </a:p>
          <a:p>
            <a:r>
              <a:rPr lang="en-US" dirty="0"/>
              <a:t>The project team successfully created a random forest model that predicts salary and an app for a user to interact with the model.</a:t>
            </a:r>
          </a:p>
        </p:txBody>
      </p:sp>
      <p:sp>
        <p:nvSpPr>
          <p:cNvPr id="13" name="Date Placeholder 1">
            <a:extLst>
              <a:ext uri="{FF2B5EF4-FFF2-40B4-BE49-F238E27FC236}">
                <a16:creationId xmlns:a16="http://schemas.microsoft.com/office/drawing/2014/main" id="{7C7CCFA6-DDBF-B862-9233-D97C5158CCE4}"/>
              </a:ext>
            </a:extLst>
          </p:cNvPr>
          <p:cNvSpPr txBox="1">
            <a:spLocks/>
          </p:cNvSpPr>
          <p:nvPr/>
        </p:nvSpPr>
        <p:spPr>
          <a:xfrm>
            <a:off x="550863" y="6499606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D046EC76-5411-6969-13CC-1C78F624A479}"/>
              </a:ext>
            </a:extLst>
          </p:cNvPr>
          <p:cNvSpPr txBox="1">
            <a:spLocks/>
          </p:cNvSpPr>
          <p:nvPr/>
        </p:nvSpPr>
        <p:spPr>
          <a:xfrm>
            <a:off x="3359150" y="6499606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65592606-6C1E-72B4-1537-2AE4396D3D37}"/>
              </a:ext>
            </a:extLst>
          </p:cNvPr>
          <p:cNvSpPr txBox="1">
            <a:spLocks/>
          </p:cNvSpPr>
          <p:nvPr/>
        </p:nvSpPr>
        <p:spPr>
          <a:xfrm>
            <a:off x="9948863" y="6499606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Placeholder 4" descr="A picture containing colorfulness, pattern, text, art&#10;&#10;Description automatically generated">
            <a:extLst>
              <a:ext uri="{FF2B5EF4-FFF2-40B4-BE49-F238E27FC236}">
                <a16:creationId xmlns:a16="http://schemas.microsoft.com/office/drawing/2014/main" id="{A924E68F-6652-9F57-E1C5-F87F0CC4D29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/>
          <a:srcRect t="3632" b="3632"/>
          <a:stretch>
            <a:fillRect/>
          </a:stretch>
        </p:blipFill>
        <p:spPr>
          <a:xfrm>
            <a:off x="6584598" y="0"/>
            <a:ext cx="2553305" cy="3776472"/>
          </a:xfrm>
        </p:spPr>
      </p:pic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6E4B03B0-0907-4791-3D33-AA1A974307B8}"/>
              </a:ext>
            </a:extLst>
          </p:cNvPr>
          <p:cNvSpPr txBox="1">
            <a:spLocks/>
          </p:cNvSpPr>
          <p:nvPr/>
        </p:nvSpPr>
        <p:spPr>
          <a:xfrm>
            <a:off x="557898" y="64960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9A250BC0-B50D-D023-87BA-3AD5BE8D3930}"/>
              </a:ext>
            </a:extLst>
          </p:cNvPr>
          <p:cNvSpPr txBox="1">
            <a:spLocks/>
          </p:cNvSpPr>
          <p:nvPr/>
        </p:nvSpPr>
        <p:spPr>
          <a:xfrm>
            <a:off x="3366185" y="64960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58E9B3D1-F7FE-1D66-0B10-31BD0EC8210A}"/>
              </a:ext>
            </a:extLst>
          </p:cNvPr>
          <p:cNvSpPr txBox="1">
            <a:spLocks/>
          </p:cNvSpPr>
          <p:nvPr/>
        </p:nvSpPr>
        <p:spPr>
          <a:xfrm>
            <a:off x="9955898" y="64960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18D0B0-1223-E235-9079-B5FDEE75A0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31" y="617972"/>
            <a:ext cx="11376066" cy="558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>
            <a:extLst>
              <a:ext uri="{FF2B5EF4-FFF2-40B4-BE49-F238E27FC236}">
                <a16:creationId xmlns:a16="http://schemas.microsoft.com/office/drawing/2014/main" id="{58012038-9DFA-59CA-548C-C9BE8AA82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16007"/>
            <a:ext cx="11091600" cy="1113496"/>
          </a:xfrm>
        </p:spPr>
        <p:txBody>
          <a:bodyPr/>
          <a:lstStyle/>
          <a:p>
            <a:r>
              <a:rPr lang="en-US" dirty="0"/>
              <a:t>Tools Used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4BACA68-1D0D-8EAD-FF77-469EB8D23C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156904"/>
              </p:ext>
            </p:extLst>
          </p:nvPr>
        </p:nvGraphicFramePr>
        <p:xfrm>
          <a:off x="595293" y="1582025"/>
          <a:ext cx="10677756" cy="457405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07816">
                  <a:extLst>
                    <a:ext uri="{9D8B030D-6E8A-4147-A177-3AD203B41FA5}">
                      <a16:colId xmlns:a16="http://schemas.microsoft.com/office/drawing/2014/main" val="3041728667"/>
                    </a:ext>
                  </a:extLst>
                </a:gridCol>
                <a:gridCol w="822643">
                  <a:extLst>
                    <a:ext uri="{9D8B030D-6E8A-4147-A177-3AD203B41FA5}">
                      <a16:colId xmlns:a16="http://schemas.microsoft.com/office/drawing/2014/main" val="3354840472"/>
                    </a:ext>
                  </a:extLst>
                </a:gridCol>
                <a:gridCol w="812609">
                  <a:extLst>
                    <a:ext uri="{9D8B030D-6E8A-4147-A177-3AD203B41FA5}">
                      <a16:colId xmlns:a16="http://schemas.microsoft.com/office/drawing/2014/main" val="2383351662"/>
                    </a:ext>
                  </a:extLst>
                </a:gridCol>
                <a:gridCol w="809823">
                  <a:extLst>
                    <a:ext uri="{9D8B030D-6E8A-4147-A177-3AD203B41FA5}">
                      <a16:colId xmlns:a16="http://schemas.microsoft.com/office/drawing/2014/main" val="3452272311"/>
                    </a:ext>
                  </a:extLst>
                </a:gridCol>
                <a:gridCol w="610997">
                  <a:extLst>
                    <a:ext uri="{9D8B030D-6E8A-4147-A177-3AD203B41FA5}">
                      <a16:colId xmlns:a16="http://schemas.microsoft.com/office/drawing/2014/main" val="4143118586"/>
                    </a:ext>
                  </a:extLst>
                </a:gridCol>
                <a:gridCol w="873823">
                  <a:extLst>
                    <a:ext uri="{9D8B030D-6E8A-4147-A177-3AD203B41FA5}">
                      <a16:colId xmlns:a16="http://schemas.microsoft.com/office/drawing/2014/main" val="3199448949"/>
                    </a:ext>
                  </a:extLst>
                </a:gridCol>
                <a:gridCol w="1031170">
                  <a:extLst>
                    <a:ext uri="{9D8B030D-6E8A-4147-A177-3AD203B41FA5}">
                      <a16:colId xmlns:a16="http://schemas.microsoft.com/office/drawing/2014/main" val="1268966656"/>
                    </a:ext>
                  </a:extLst>
                </a:gridCol>
                <a:gridCol w="693384">
                  <a:extLst>
                    <a:ext uri="{9D8B030D-6E8A-4147-A177-3AD203B41FA5}">
                      <a16:colId xmlns:a16="http://schemas.microsoft.com/office/drawing/2014/main" val="1277050262"/>
                    </a:ext>
                  </a:extLst>
                </a:gridCol>
                <a:gridCol w="716280">
                  <a:extLst>
                    <a:ext uri="{9D8B030D-6E8A-4147-A177-3AD203B41FA5}">
                      <a16:colId xmlns:a16="http://schemas.microsoft.com/office/drawing/2014/main" val="3226147811"/>
                    </a:ext>
                  </a:extLst>
                </a:gridCol>
                <a:gridCol w="736720">
                  <a:extLst>
                    <a:ext uri="{9D8B030D-6E8A-4147-A177-3AD203B41FA5}">
                      <a16:colId xmlns:a16="http://schemas.microsoft.com/office/drawing/2014/main" val="221579736"/>
                    </a:ext>
                  </a:extLst>
                </a:gridCol>
                <a:gridCol w="572042">
                  <a:extLst>
                    <a:ext uri="{9D8B030D-6E8A-4147-A177-3AD203B41FA5}">
                      <a16:colId xmlns:a16="http://schemas.microsoft.com/office/drawing/2014/main" val="803046044"/>
                    </a:ext>
                  </a:extLst>
                </a:gridCol>
                <a:gridCol w="771389">
                  <a:extLst>
                    <a:ext uri="{9D8B030D-6E8A-4147-A177-3AD203B41FA5}">
                      <a16:colId xmlns:a16="http://schemas.microsoft.com/office/drawing/2014/main" val="2038467438"/>
                    </a:ext>
                  </a:extLst>
                </a:gridCol>
                <a:gridCol w="819060">
                  <a:extLst>
                    <a:ext uri="{9D8B030D-6E8A-4147-A177-3AD203B41FA5}">
                      <a16:colId xmlns:a16="http://schemas.microsoft.com/office/drawing/2014/main" val="294513674"/>
                    </a:ext>
                  </a:extLst>
                </a:gridCol>
              </a:tblGrid>
              <a:tr h="119607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Python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Pandas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Micro-soft csv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Path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Tableau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Scikit-learn</a:t>
                      </a:r>
                    </a:p>
                    <a:p>
                      <a:pPr algn="ctr"/>
                      <a:endParaRPr lang="en-US" sz="1400" dirty="0">
                        <a:solidFill>
                          <a:schemeClr val="bg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algn="ctr"/>
                      <a:endParaRPr lang="en-US" sz="1400" dirty="0">
                        <a:solidFill>
                          <a:schemeClr val="bg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Flask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pickle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HTML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CSS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Power-point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</a:rPr>
                        <a:t>GitHub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3611634"/>
                  </a:ext>
                </a:extLst>
              </a:tr>
              <a:tr h="525894">
                <a:tc>
                  <a:txBody>
                    <a:bodyPr/>
                    <a:lstStyle/>
                    <a:p>
                      <a:r>
                        <a:rPr lang="en-US" dirty="0"/>
                        <a:t>Cleaning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1013380"/>
                  </a:ext>
                </a:extLst>
              </a:tr>
              <a:tr h="525894">
                <a:tc>
                  <a:txBody>
                    <a:bodyPr/>
                    <a:lstStyle/>
                    <a:p>
                      <a:r>
                        <a:rPr lang="en-US" dirty="0"/>
                        <a:t>Analysis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9791616"/>
                  </a:ext>
                </a:extLst>
              </a:tr>
              <a:tr h="525894">
                <a:tc>
                  <a:txBody>
                    <a:bodyPr/>
                    <a:lstStyle/>
                    <a:p>
                      <a:r>
                        <a:rPr lang="en-US" dirty="0"/>
                        <a:t>Visualization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5100292"/>
                  </a:ext>
                </a:extLst>
              </a:tr>
              <a:tr h="525894">
                <a:tc>
                  <a:txBody>
                    <a:bodyPr/>
                    <a:lstStyle/>
                    <a:p>
                      <a:r>
                        <a:rPr lang="en-US" dirty="0"/>
                        <a:t>Modeling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557463"/>
                  </a:ext>
                </a:extLst>
              </a:tr>
              <a:tr h="634319">
                <a:tc>
                  <a:txBody>
                    <a:bodyPr/>
                    <a:lstStyle/>
                    <a:p>
                      <a:r>
                        <a:rPr lang="en-US" dirty="0"/>
                        <a:t>Website development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7021215"/>
                  </a:ext>
                </a:extLst>
              </a:tr>
              <a:tr h="634319">
                <a:tc>
                  <a:txBody>
                    <a:bodyPr/>
                    <a:lstStyle/>
                    <a:p>
                      <a:r>
                        <a:rPr lang="en-US" dirty="0"/>
                        <a:t>Reporting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301025"/>
                  </a:ext>
                </a:extLst>
              </a:tr>
            </a:tbl>
          </a:graphicData>
        </a:graphic>
      </p:graphicFrame>
      <p:pic>
        <p:nvPicPr>
          <p:cNvPr id="10" name="Picture 9" descr="A picture containing text, clipart, graphic design, graphics&#10;&#10;Description automatically generated">
            <a:extLst>
              <a:ext uri="{FF2B5EF4-FFF2-40B4-BE49-F238E27FC236}">
                <a16:creationId xmlns:a16="http://schemas.microsoft.com/office/drawing/2014/main" id="{458347B8-1369-8393-02CD-ECCE0D0BE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880" y="2102726"/>
            <a:ext cx="1060428" cy="662767"/>
          </a:xfrm>
          <a:prstGeom prst="rect">
            <a:avLst/>
          </a:prstGeom>
        </p:spPr>
      </p:pic>
      <p:pic>
        <p:nvPicPr>
          <p:cNvPr id="47" name="Content Placeholder 46" descr="A close-up of a logo&#10;&#10;Description automatically generated with low confidence">
            <a:extLst>
              <a:ext uri="{FF2B5EF4-FFF2-40B4-BE49-F238E27FC236}">
                <a16:creationId xmlns:a16="http://schemas.microsoft.com/office/drawing/2014/main" id="{642BEA0E-08AD-24B1-FD52-BB8F65C116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98451" y="2219459"/>
            <a:ext cx="797273" cy="429301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39E5682-A18C-B744-2DB4-E537C071D2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0487" y="2203944"/>
            <a:ext cx="460330" cy="46033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8FBFCE34-E000-5DBE-932A-C95957F251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80048" y="2249129"/>
            <a:ext cx="323050" cy="369961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2A3B75D4-F9A9-6E0F-500B-2CE1730D6B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34992" y="2249129"/>
            <a:ext cx="323050" cy="369961"/>
          </a:xfrm>
          <a:prstGeom prst="rect">
            <a:avLst/>
          </a:prstGeom>
        </p:spPr>
      </p:pic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E9114FBD-607B-0BCC-2275-102A76F21C63}"/>
              </a:ext>
            </a:extLst>
          </p:cNvPr>
          <p:cNvSpPr txBox="1">
            <a:spLocks/>
          </p:cNvSpPr>
          <p:nvPr/>
        </p:nvSpPr>
        <p:spPr>
          <a:xfrm>
            <a:off x="595293" y="6506015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6E75FF64-E05F-F794-DC38-59A52AF05D27}"/>
              </a:ext>
            </a:extLst>
          </p:cNvPr>
          <p:cNvSpPr txBox="1">
            <a:spLocks/>
          </p:cNvSpPr>
          <p:nvPr/>
        </p:nvSpPr>
        <p:spPr>
          <a:xfrm>
            <a:off x="3403580" y="6506015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A773B98D-9EB4-E86E-EBFA-93C27921BD9E}"/>
              </a:ext>
            </a:extLst>
          </p:cNvPr>
          <p:cNvSpPr txBox="1">
            <a:spLocks/>
          </p:cNvSpPr>
          <p:nvPr/>
        </p:nvSpPr>
        <p:spPr>
          <a:xfrm>
            <a:off x="9993293" y="6506015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026" name="Picture 2" descr="logo free microsoft powerpoint vector from seeklogo.com">
            <a:extLst>
              <a:ext uri="{FF2B5EF4-FFF2-40B4-BE49-F238E27FC236}">
                <a16:creationId xmlns:a16="http://schemas.microsoft.com/office/drawing/2014/main" id="{DB57C373-93F4-5242-B3A6-E8196DDD7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9936" y="2241536"/>
            <a:ext cx="385146" cy="385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SV File Format Icon PNG vector in SVG, PDF, AI, CDR format">
            <a:extLst>
              <a:ext uri="{FF2B5EF4-FFF2-40B4-BE49-F238E27FC236}">
                <a16:creationId xmlns:a16="http://schemas.microsoft.com/office/drawing/2014/main" id="{4F36C3CB-AC58-D4D8-27A3-5BAA97867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6185" y="2122203"/>
            <a:ext cx="830372" cy="62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4 Tableau Software Logo Icons - Free in SVG, PNG, ICO ...">
            <a:extLst>
              <a:ext uri="{FF2B5EF4-FFF2-40B4-BE49-F238E27FC236}">
                <a16:creationId xmlns:a16="http://schemas.microsoft.com/office/drawing/2014/main" id="{62918EE2-2F50-BB28-B1FB-0D3AF4D97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237" y="2211643"/>
            <a:ext cx="444932" cy="444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s and Usage · GitHub">
            <a:extLst>
              <a:ext uri="{FF2B5EF4-FFF2-40B4-BE49-F238E27FC236}">
                <a16:creationId xmlns:a16="http://schemas.microsoft.com/office/drawing/2014/main" id="{560FBA1D-3614-3680-08A1-42EDD62D2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6171" y="2210223"/>
            <a:ext cx="447772" cy="44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blue and yellow snake logo&#10;&#10;Description automatically generated with medium confidence">
            <a:extLst>
              <a:ext uri="{FF2B5EF4-FFF2-40B4-BE49-F238E27FC236}">
                <a16:creationId xmlns:a16="http://schemas.microsoft.com/office/drawing/2014/main" id="{5FE467D9-99C2-DDBA-0CD8-EA00F027427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071867" y="2090941"/>
            <a:ext cx="686337" cy="686337"/>
          </a:xfrm>
          <a:prstGeom prst="rect">
            <a:avLst/>
          </a:prstGeom>
        </p:spPr>
      </p:pic>
      <p:pic>
        <p:nvPicPr>
          <p:cNvPr id="19" name="Picture 18" descr="A blue and yellow snake logo&#10;&#10;Description automatically generated with medium confidence">
            <a:extLst>
              <a:ext uri="{FF2B5EF4-FFF2-40B4-BE49-F238E27FC236}">
                <a16:creationId xmlns:a16="http://schemas.microsoft.com/office/drawing/2014/main" id="{42431E45-5A45-D5AB-8992-E9EB3AC95C0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95779" y="2090941"/>
            <a:ext cx="686337" cy="686337"/>
          </a:xfrm>
          <a:prstGeom prst="rect">
            <a:avLst/>
          </a:prstGeom>
        </p:spPr>
      </p:pic>
      <p:pic>
        <p:nvPicPr>
          <p:cNvPr id="20" name="Picture 19" descr="A blue and yellow snake logo&#10;&#10;Description automatically generated with medium confidence">
            <a:extLst>
              <a:ext uri="{FF2B5EF4-FFF2-40B4-BE49-F238E27FC236}">
                <a16:creationId xmlns:a16="http://schemas.microsoft.com/office/drawing/2014/main" id="{C55619D5-E7DC-2545-265F-56337B8DBCE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15298" y="2090941"/>
            <a:ext cx="686337" cy="68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009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7A8C7E-4B1F-BED4-9640-BD4B1E7FF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14935"/>
          </a:xfrm>
        </p:spPr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12" name="Picture Placeholder 35" descr="A lady smiling in the office">
            <a:extLst>
              <a:ext uri="{FF2B5EF4-FFF2-40B4-BE49-F238E27FC236}">
                <a16:creationId xmlns:a16="http://schemas.microsoft.com/office/drawing/2014/main" id="{18946537-9074-F9ED-62C6-144C4E51B12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5162" y="1755030"/>
            <a:ext cx="1399243" cy="1187466"/>
          </a:xfrm>
          <a:prstGeom prst="rect">
            <a:avLst/>
          </a:prstGeom>
        </p:spPr>
      </p:pic>
      <p:sp>
        <p:nvSpPr>
          <p:cNvPr id="14" name="Text Placeholder 40">
            <a:extLst>
              <a:ext uri="{FF2B5EF4-FFF2-40B4-BE49-F238E27FC236}">
                <a16:creationId xmlns:a16="http://schemas.microsoft.com/office/drawing/2014/main" id="{F502D196-372A-F33D-C723-0CD07AA49081}"/>
              </a:ext>
            </a:extLst>
          </p:cNvPr>
          <p:cNvSpPr txBox="1">
            <a:spLocks/>
          </p:cNvSpPr>
          <p:nvPr/>
        </p:nvSpPr>
        <p:spPr>
          <a:xfrm>
            <a:off x="9384324" y="3207626"/>
            <a:ext cx="1711325" cy="3657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Calogera McCormick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EE122E2B-E6C3-A4E8-BFAF-95C2643A85AD}"/>
              </a:ext>
            </a:extLst>
          </p:cNvPr>
          <p:cNvSpPr txBox="1">
            <a:spLocks/>
          </p:cNvSpPr>
          <p:nvPr/>
        </p:nvSpPr>
        <p:spPr>
          <a:xfrm>
            <a:off x="9291784" y="4114367"/>
            <a:ext cx="2021988" cy="638175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Technical Project Manager</a:t>
            </a:r>
          </a:p>
        </p:txBody>
      </p:sp>
      <p:sp>
        <p:nvSpPr>
          <p:cNvPr id="16" name="Text Placeholder 42">
            <a:extLst>
              <a:ext uri="{FF2B5EF4-FFF2-40B4-BE49-F238E27FC236}">
                <a16:creationId xmlns:a16="http://schemas.microsoft.com/office/drawing/2014/main" id="{C073D876-BCCE-EF8C-3BFB-6C6E0BE2435A}"/>
              </a:ext>
            </a:extLst>
          </p:cNvPr>
          <p:cNvSpPr txBox="1">
            <a:spLocks/>
          </p:cNvSpPr>
          <p:nvPr/>
        </p:nvSpPr>
        <p:spPr>
          <a:xfrm>
            <a:off x="1209121" y="3207626"/>
            <a:ext cx="1711325" cy="3657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/>
              <a:t>Sana Ayubzai</a:t>
            </a:r>
            <a:endParaRPr lang="en-US" b="1" dirty="0"/>
          </a:p>
        </p:txBody>
      </p:sp>
      <p:sp>
        <p:nvSpPr>
          <p:cNvPr id="17" name="Text Placeholder 41">
            <a:extLst>
              <a:ext uri="{FF2B5EF4-FFF2-40B4-BE49-F238E27FC236}">
                <a16:creationId xmlns:a16="http://schemas.microsoft.com/office/drawing/2014/main" id="{5D5EB5B7-0D0F-FEA8-0B91-FACB5B629E65}"/>
              </a:ext>
            </a:extLst>
          </p:cNvPr>
          <p:cNvSpPr txBox="1">
            <a:spLocks/>
          </p:cNvSpPr>
          <p:nvPr/>
        </p:nvSpPr>
        <p:spPr>
          <a:xfrm>
            <a:off x="1208997" y="4114367"/>
            <a:ext cx="1711572" cy="638175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/>
              <a:t>Data Scientist </a:t>
            </a:r>
            <a:endParaRPr lang="en-US" dirty="0"/>
          </a:p>
        </p:txBody>
      </p:sp>
      <p:sp>
        <p:nvSpPr>
          <p:cNvPr id="18" name="Text Placeholder 44">
            <a:extLst>
              <a:ext uri="{FF2B5EF4-FFF2-40B4-BE49-F238E27FC236}">
                <a16:creationId xmlns:a16="http://schemas.microsoft.com/office/drawing/2014/main" id="{1DB19FF0-CA83-C148-A734-D153129569C2}"/>
              </a:ext>
            </a:extLst>
          </p:cNvPr>
          <p:cNvSpPr txBox="1">
            <a:spLocks/>
          </p:cNvSpPr>
          <p:nvPr/>
        </p:nvSpPr>
        <p:spPr>
          <a:xfrm>
            <a:off x="3170316" y="3207626"/>
            <a:ext cx="1711325" cy="3657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/>
              <a:t>Minta Burke</a:t>
            </a:r>
            <a:endParaRPr lang="en-US" b="1" dirty="0"/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C647700F-93B9-3235-169E-421B6D814691}"/>
              </a:ext>
            </a:extLst>
          </p:cNvPr>
          <p:cNvSpPr txBox="1">
            <a:spLocks/>
          </p:cNvSpPr>
          <p:nvPr/>
        </p:nvSpPr>
        <p:spPr>
          <a:xfrm>
            <a:off x="3170192" y="4114367"/>
            <a:ext cx="1711572" cy="638175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/>
              <a:t>Data Engineer</a:t>
            </a:r>
            <a:endParaRPr lang="en-US" dirty="0"/>
          </a:p>
        </p:txBody>
      </p:sp>
      <p:sp>
        <p:nvSpPr>
          <p:cNvPr id="20" name="Text Placeholder 46">
            <a:extLst>
              <a:ext uri="{FF2B5EF4-FFF2-40B4-BE49-F238E27FC236}">
                <a16:creationId xmlns:a16="http://schemas.microsoft.com/office/drawing/2014/main" id="{BDCE48A6-FC58-5857-E398-399FBD0BE078}"/>
              </a:ext>
            </a:extLst>
          </p:cNvPr>
          <p:cNvSpPr txBox="1">
            <a:spLocks/>
          </p:cNvSpPr>
          <p:nvPr/>
        </p:nvSpPr>
        <p:spPr>
          <a:xfrm>
            <a:off x="5240338" y="3213489"/>
            <a:ext cx="1711325" cy="3657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 err="1"/>
              <a:t>Tawn</a:t>
            </a:r>
            <a:r>
              <a:rPr lang="en-US" b="1" dirty="0"/>
              <a:t> </a:t>
            </a:r>
            <a:r>
              <a:rPr lang="en-US" b="1" dirty="0" err="1"/>
              <a:t>Scotton</a:t>
            </a:r>
            <a:endParaRPr lang="en-US" b="1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C4142D4-5E1A-C3B3-B520-2DB6F4A618C2}"/>
              </a:ext>
            </a:extLst>
          </p:cNvPr>
          <p:cNvSpPr txBox="1">
            <a:spLocks/>
          </p:cNvSpPr>
          <p:nvPr/>
        </p:nvSpPr>
        <p:spPr>
          <a:xfrm>
            <a:off x="5240214" y="4114367"/>
            <a:ext cx="1711572" cy="638175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Data Architect</a:t>
            </a:r>
          </a:p>
        </p:txBody>
      </p:sp>
      <p:sp>
        <p:nvSpPr>
          <p:cNvPr id="22" name="Text Placeholder 44">
            <a:extLst>
              <a:ext uri="{FF2B5EF4-FFF2-40B4-BE49-F238E27FC236}">
                <a16:creationId xmlns:a16="http://schemas.microsoft.com/office/drawing/2014/main" id="{4B4A086D-7FC2-F03A-15AC-AB4164EEBE9D}"/>
              </a:ext>
            </a:extLst>
          </p:cNvPr>
          <p:cNvSpPr txBox="1">
            <a:spLocks/>
          </p:cNvSpPr>
          <p:nvPr/>
        </p:nvSpPr>
        <p:spPr>
          <a:xfrm>
            <a:off x="7266123" y="3190273"/>
            <a:ext cx="1711325" cy="3657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Aaron </a:t>
            </a:r>
            <a:r>
              <a:rPr lang="en-US" b="1" dirty="0" err="1"/>
              <a:t>Lilleoien</a:t>
            </a:r>
            <a:endParaRPr lang="en-US" b="1" dirty="0"/>
          </a:p>
        </p:txBody>
      </p:sp>
      <p:sp>
        <p:nvSpPr>
          <p:cNvPr id="23" name="Text Placeholder 43">
            <a:extLst>
              <a:ext uri="{FF2B5EF4-FFF2-40B4-BE49-F238E27FC236}">
                <a16:creationId xmlns:a16="http://schemas.microsoft.com/office/drawing/2014/main" id="{E7F6D860-4CC2-F4A8-501B-C88D0CAEA67F}"/>
              </a:ext>
            </a:extLst>
          </p:cNvPr>
          <p:cNvSpPr txBox="1">
            <a:spLocks/>
          </p:cNvSpPr>
          <p:nvPr/>
        </p:nvSpPr>
        <p:spPr>
          <a:xfrm>
            <a:off x="7265999" y="4114367"/>
            <a:ext cx="1711572" cy="638174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en-US" dirty="0"/>
              <a:t>Data Analyst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7AF1481-480C-733E-6F39-8D7FA0A083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6603" y="1740874"/>
            <a:ext cx="1253041" cy="1253041"/>
          </a:xfrm>
          <a:prstGeom prst="rect">
            <a:avLst/>
          </a:prstGeom>
        </p:spPr>
      </p:pic>
      <p:pic>
        <p:nvPicPr>
          <p:cNvPr id="25" name="Picture 2" descr="Minta Burke, MBA">
            <a:extLst>
              <a:ext uri="{FF2B5EF4-FFF2-40B4-BE49-F238E27FC236}">
                <a16:creationId xmlns:a16="http://schemas.microsoft.com/office/drawing/2014/main" id="{8BE08840-669C-80BD-8D9D-E13D884BCB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404" y="1755029"/>
            <a:ext cx="1185149" cy="1185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336C5E50-D82E-0FDF-7DFD-480551D16201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A7D37DCF-C817-6950-CD24-1F4F52270FC9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071DB53F-328E-C973-0AB2-B80C7F8F5481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D027EA3-0191-3EFE-3FC8-A97958CEDC90}"/>
              </a:ext>
            </a:extLst>
          </p:cNvPr>
          <p:cNvGrpSpPr/>
          <p:nvPr/>
        </p:nvGrpSpPr>
        <p:grpSpPr>
          <a:xfrm>
            <a:off x="985101" y="5043194"/>
            <a:ext cx="10289357" cy="628807"/>
            <a:chOff x="985101" y="4702205"/>
            <a:chExt cx="10289357" cy="628807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20D88F42-0D9B-50AD-C935-29698EC5ED8B}"/>
                </a:ext>
              </a:extLst>
            </p:cNvPr>
            <p:cNvSpPr/>
            <p:nvPr/>
          </p:nvSpPr>
          <p:spPr>
            <a:xfrm>
              <a:off x="985101" y="4702205"/>
              <a:ext cx="4958499" cy="628807"/>
            </a:xfrm>
            <a:prstGeom prst="roundRect">
              <a:avLst/>
            </a:prstGeom>
            <a:solidFill>
              <a:schemeClr val="tx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A7F1C976-80B9-5779-A3F9-17E017BC42BE}"/>
                </a:ext>
              </a:extLst>
            </p:cNvPr>
            <p:cNvSpPr/>
            <p:nvPr/>
          </p:nvSpPr>
          <p:spPr>
            <a:xfrm>
              <a:off x="5348790" y="4702205"/>
              <a:ext cx="5925668" cy="627189"/>
            </a:xfrm>
            <a:prstGeom prst="roundRect">
              <a:avLst/>
            </a:prstGeom>
            <a:solidFill>
              <a:srgbClr val="4C2EA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98E4BE0-60E0-539D-B5B0-E53D550EF2AF}"/>
                </a:ext>
              </a:extLst>
            </p:cNvPr>
            <p:cNvSpPr/>
            <p:nvPr/>
          </p:nvSpPr>
          <p:spPr>
            <a:xfrm>
              <a:off x="3037524" y="4702205"/>
              <a:ext cx="2043524" cy="614935"/>
            </a:xfrm>
            <a:prstGeom prst="rect">
              <a:avLst/>
            </a:prstGeom>
            <a:solidFill>
              <a:schemeClr val="bg2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sz="1800" dirty="0">
                  <a:latin typeface="+mn-lt"/>
                </a:rPr>
                <a:t>Data Cleaning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A6EC74D-CF51-E601-4C24-49C817F41437}"/>
                </a:ext>
              </a:extLst>
            </p:cNvPr>
            <p:cNvSpPr/>
            <p:nvPr/>
          </p:nvSpPr>
          <p:spPr>
            <a:xfrm>
              <a:off x="5081362" y="4702205"/>
              <a:ext cx="2043524" cy="61493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sz="1800" dirty="0">
                  <a:latin typeface="+mn-lt"/>
                </a:rPr>
                <a:t>Data Analysis &amp; Building the Model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DFA78C2-BCEC-FFEF-9C7C-BEDEFE653F76}"/>
                </a:ext>
              </a:extLst>
            </p:cNvPr>
            <p:cNvSpPr/>
            <p:nvPr/>
          </p:nvSpPr>
          <p:spPr>
            <a:xfrm>
              <a:off x="7124255" y="4702205"/>
              <a:ext cx="2043524" cy="61493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sz="1800">
                  <a:latin typeface="+mn-lt"/>
                </a:rPr>
                <a:t>Website Development</a:t>
              </a:r>
              <a:endParaRPr lang="en-US" sz="1800" dirty="0">
                <a:latin typeface="+mn-lt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EB68CF-DD43-EAD6-651D-510A1F1C8DAF}"/>
                </a:ext>
              </a:extLst>
            </p:cNvPr>
            <p:cNvSpPr/>
            <p:nvPr/>
          </p:nvSpPr>
          <p:spPr>
            <a:xfrm>
              <a:off x="9154476" y="4702205"/>
              <a:ext cx="2043524" cy="614935"/>
            </a:xfrm>
            <a:prstGeom prst="rect">
              <a:avLst/>
            </a:prstGeom>
            <a:solidFill>
              <a:srgbClr val="4C2EA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sz="1800" dirty="0">
                  <a:latin typeface="+mn-lt"/>
                </a:rPr>
                <a:t>Implementing the Model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6A771C5-35A7-AEC1-397F-B291C50DE643}"/>
                </a:ext>
              </a:extLst>
            </p:cNvPr>
            <p:cNvSpPr/>
            <p:nvPr/>
          </p:nvSpPr>
          <p:spPr>
            <a:xfrm>
              <a:off x="1117917" y="4709140"/>
              <a:ext cx="1906304" cy="592475"/>
            </a:xfrm>
            <a:prstGeom prst="rect">
              <a:avLst/>
            </a:prstGeom>
            <a:solidFill>
              <a:schemeClr val="tx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sz="1800" dirty="0">
                  <a:solidFill>
                    <a:schemeClr val="tx1"/>
                  </a:solidFill>
                  <a:latin typeface="+mn-lt"/>
                </a:rPr>
                <a:t>Select Dataset</a:t>
              </a:r>
            </a:p>
          </p:txBody>
        </p:sp>
      </p:grpSp>
      <p:pic>
        <p:nvPicPr>
          <p:cNvPr id="30" name="Picture Placeholder 39" descr="Smiling man with a beard">
            <a:extLst>
              <a:ext uri="{FF2B5EF4-FFF2-40B4-BE49-F238E27FC236}">
                <a16:creationId xmlns:a16="http://schemas.microsoft.com/office/drawing/2014/main" id="{30158A78-4036-5C15-5497-01B370B3E75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22163" y="1740874"/>
            <a:ext cx="1399243" cy="1187466"/>
          </a:xfrm>
          <a:prstGeom prst="rect">
            <a:avLst/>
          </a:prstGeom>
        </p:spPr>
      </p:pic>
      <p:pic>
        <p:nvPicPr>
          <p:cNvPr id="26" name="Picture 25" descr="A person in a black jacket&#10;&#10;Description automatically generated with low confidence">
            <a:extLst>
              <a:ext uri="{FF2B5EF4-FFF2-40B4-BE49-F238E27FC236}">
                <a16:creationId xmlns:a16="http://schemas.microsoft.com/office/drawing/2014/main" id="{2D0885A9-9B7E-FF58-AD5D-0CFDC398A2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6128" y="1740874"/>
            <a:ext cx="1208872" cy="116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532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E5A20-74DB-8091-ABC6-F34C9611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46113"/>
          </a:xfrm>
        </p:spPr>
        <p:txBody>
          <a:bodyPr/>
          <a:lstStyle/>
          <a:p>
            <a:r>
              <a:rPr lang="en-US" dirty="0"/>
              <a:t>Dataset Overview – Original csv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E748F-E9CA-DFF9-9F15-1C8AD58EF63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ED77A-3E83-B31B-AFF0-821E642434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Data-Related Jobs Salary Predictor app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4E996-0953-B99A-97FE-B7B197566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5DA0965E-7CA3-989A-D97C-5D757C19AB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571665"/>
              </p:ext>
            </p:extLst>
          </p:nvPr>
        </p:nvGraphicFramePr>
        <p:xfrm>
          <a:off x="555090" y="1360380"/>
          <a:ext cx="11174416" cy="446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3273">
                  <a:extLst>
                    <a:ext uri="{9D8B030D-6E8A-4147-A177-3AD203B41FA5}">
                      <a16:colId xmlns:a16="http://schemas.microsoft.com/office/drawing/2014/main" val="2958302591"/>
                    </a:ext>
                  </a:extLst>
                </a:gridCol>
                <a:gridCol w="3785654">
                  <a:extLst>
                    <a:ext uri="{9D8B030D-6E8A-4147-A177-3AD203B41FA5}">
                      <a16:colId xmlns:a16="http://schemas.microsoft.com/office/drawing/2014/main" val="1978346591"/>
                    </a:ext>
                  </a:extLst>
                </a:gridCol>
                <a:gridCol w="1014412">
                  <a:extLst>
                    <a:ext uri="{9D8B030D-6E8A-4147-A177-3AD203B41FA5}">
                      <a16:colId xmlns:a16="http://schemas.microsoft.com/office/drawing/2014/main" val="2894425666"/>
                    </a:ext>
                  </a:extLst>
                </a:gridCol>
                <a:gridCol w="2781300">
                  <a:extLst>
                    <a:ext uri="{9D8B030D-6E8A-4147-A177-3AD203B41FA5}">
                      <a16:colId xmlns:a16="http://schemas.microsoft.com/office/drawing/2014/main" val="1164969721"/>
                    </a:ext>
                  </a:extLst>
                </a:gridCol>
                <a:gridCol w="1090613">
                  <a:extLst>
                    <a:ext uri="{9D8B030D-6E8A-4147-A177-3AD203B41FA5}">
                      <a16:colId xmlns:a16="http://schemas.microsoft.com/office/drawing/2014/main" val="1587027375"/>
                    </a:ext>
                  </a:extLst>
                </a:gridCol>
                <a:gridCol w="919164">
                  <a:extLst>
                    <a:ext uri="{9D8B030D-6E8A-4147-A177-3AD203B41FA5}">
                      <a16:colId xmlns:a16="http://schemas.microsoft.com/office/drawing/2014/main" val="503289321"/>
                    </a:ext>
                  </a:extLst>
                </a:gridCol>
              </a:tblGrid>
              <a:tr h="301254">
                <a:tc>
                  <a:txBody>
                    <a:bodyPr/>
                    <a:lstStyle/>
                    <a:p>
                      <a:r>
                        <a:rPr lang="en-US" sz="1300" dirty="0"/>
                        <a:t>Original column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Description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Filter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Modification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In Refined csv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In final model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162869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work_year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year the salary was paid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6374395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employment_type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type of employment for the role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1123808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employee_residence</a:t>
                      </a:r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employee's primary country of residence in during the work year as an ISO 3166 country code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815353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salary: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total gross salary amount paid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327019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salary_currency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currency of the salary paid as an ISO 4217 currency code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818453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company_location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country of the employer's main office or contracting branch</a:t>
                      </a:r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898585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experience_level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experience level in the job during the year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191947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job_title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role worked in during the year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576315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salaryinusd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salary in USD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0638793"/>
                  </a:ext>
                </a:extLst>
              </a:tr>
              <a:tr h="166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remote_ratio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overall amount of work done remotely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7644124"/>
                  </a:ext>
                </a:extLst>
              </a:tr>
              <a:tr h="27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/>
                        <a:t>company_size</a:t>
                      </a:r>
                      <a:r>
                        <a:rPr lang="en-US" sz="1300" dirty="0"/>
                        <a:t>: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median number of people that worked for the company during the year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986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6461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20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36" name="Freeform: Shape 21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Oval 22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23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Freeform: Shape 24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40" name="Rectangle 26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588679" cy="853773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Cleaning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1557396"/>
            <a:ext cx="5684968" cy="4535430"/>
          </a:xfrm>
        </p:spPr>
        <p:txBody>
          <a:bodyPr vert="horz" wrap="square" lIns="0" tIns="0" rIns="0" bIns="0" rtlCol="0" anchor="t">
            <a:normAutofit fontScale="85000" lnSpcReduction="10000"/>
          </a:bodyPr>
          <a:lstStyle/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Tableau to visualize full dataset.  Identified roles with highest frequency and features (</a:t>
            </a:r>
            <a:r>
              <a:rPr lang="en-US" dirty="0" err="1"/>
              <a:t>eg</a:t>
            </a:r>
            <a:r>
              <a:rPr lang="en-US" dirty="0"/>
              <a:t>, ex-US countries, contractor job type) with low frequency.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Dropped null values and null values.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Identified columns that did not add value &amp; marked for deletion.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Python to refine dataset.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40000"/>
                    <a:lumOff val="60000"/>
                    <a:alpha val="60000"/>
                  </a:schemeClr>
                </a:solidFill>
              </a:rPr>
              <a:t>Grouped data </a:t>
            </a:r>
            <a:r>
              <a:rPr lang="en-US" dirty="0"/>
              <a:t>- combined all job titles into 7 grouped titles (</a:t>
            </a:r>
            <a:r>
              <a:rPr lang="en-US" dirty="0" err="1"/>
              <a:t>ie</a:t>
            </a:r>
            <a:r>
              <a:rPr lang="en-US" dirty="0"/>
              <a:t>, Data Analyst, Data Architect, Data Engineer, Data Manager, Data Scientist, Developer,  Other)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40000"/>
                    <a:lumOff val="60000"/>
                    <a:alpha val="60000"/>
                  </a:schemeClr>
                </a:solidFill>
              </a:rPr>
              <a:t>Binned data </a:t>
            </a:r>
            <a:r>
              <a:rPr lang="en-US" dirty="0"/>
              <a:t>– 8 bins of salary data from </a:t>
            </a:r>
            <a:r>
              <a:rPr lang="en-US" u="sng" dirty="0"/>
              <a:t>&lt;</a:t>
            </a:r>
            <a:r>
              <a:rPr lang="en-US" dirty="0"/>
              <a:t>50K to &gt;400K USD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40000"/>
                    <a:lumOff val="60000"/>
                    <a:alpha val="60000"/>
                  </a:schemeClr>
                </a:solidFill>
              </a:rPr>
              <a:t>Codified features </a:t>
            </a:r>
            <a:r>
              <a:rPr lang="en-US" dirty="0"/>
              <a:t>that were categorical data (</a:t>
            </a:r>
            <a:r>
              <a:rPr lang="en-US" dirty="0" err="1"/>
              <a:t>eg</a:t>
            </a:r>
            <a:r>
              <a:rPr lang="en-US" dirty="0"/>
              <a:t>, experience level updated to 1, 2, 3, 4).</a:t>
            </a:r>
          </a:p>
        </p:txBody>
      </p:sp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14" r="21146" b="-1"/>
          <a:stretch/>
        </p:blipFill>
        <p:spPr>
          <a:xfrm>
            <a:off x="6468533" y="0"/>
            <a:ext cx="5723468" cy="6824134"/>
          </a:xfrm>
          <a:custGeom>
            <a:avLst/>
            <a:gdLst/>
            <a:ahLst/>
            <a:cxnLst/>
            <a:rect l="l" t="t" r="r" b="b"/>
            <a:pathLst>
              <a:path w="7641102" h="6858000">
                <a:moveTo>
                  <a:pt x="0" y="0"/>
                </a:moveTo>
                <a:lnTo>
                  <a:pt x="7641102" y="0"/>
                </a:lnTo>
                <a:lnTo>
                  <a:pt x="764110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1" name="Rectangle 28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C738B6-92F1-CD94-BE79-2ED3CB5C0A3D}"/>
              </a:ext>
            </a:extLst>
          </p:cNvPr>
          <p:cNvSpPr txBox="1">
            <a:spLocks/>
          </p:cNvSpPr>
          <p:nvPr/>
        </p:nvSpPr>
        <p:spPr>
          <a:xfrm>
            <a:off x="550862" y="645295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9CA129-8DB2-175F-8F0F-E07C18D6DDBD}"/>
              </a:ext>
            </a:extLst>
          </p:cNvPr>
          <p:cNvSpPr txBox="1">
            <a:spLocks/>
          </p:cNvSpPr>
          <p:nvPr/>
        </p:nvSpPr>
        <p:spPr>
          <a:xfrm>
            <a:off x="3359149" y="645295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US" sz="1000" kern="1200" dirty="0" smtClean="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Data-Related Jobs Salary Predictor app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BBBB9AA-6375-C27E-E302-F5C543D041C2}"/>
              </a:ext>
            </a:extLst>
          </p:cNvPr>
          <p:cNvSpPr txBox="1">
            <a:spLocks/>
          </p:cNvSpPr>
          <p:nvPr/>
        </p:nvSpPr>
        <p:spPr>
          <a:xfrm>
            <a:off x="9948862" y="645295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65000"/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A1B0FB-D917-4C8C-928F-313BD683BF3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75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E5A20-74DB-8091-ABC6-F34C9611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46113"/>
          </a:xfrm>
        </p:spPr>
        <p:txBody>
          <a:bodyPr/>
          <a:lstStyle/>
          <a:p>
            <a:r>
              <a:rPr lang="en-US" dirty="0"/>
              <a:t>Summary of Data Volume per Step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E748F-E9CA-DFF9-9F15-1C8AD58EF63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June 11, 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ED77A-3E83-B31B-AFF0-821E642434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Data-Related Jobs Salary Predictor app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4E996-0953-B99A-97FE-B7B197566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9</a:t>
            </a:fld>
            <a:endParaRPr lang="en-US"/>
          </a:p>
        </p:txBody>
      </p:sp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11" name="Chart 10">
                <a:extLst>
                  <a:ext uri="{FF2B5EF4-FFF2-40B4-BE49-F238E27FC236}">
                    <a16:creationId xmlns:a16="http://schemas.microsoft.com/office/drawing/2014/main" id="{39AB7060-01D1-EEA6-839D-613CD12FD63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687205268"/>
                  </p:ext>
                </p:extLst>
              </p:nvPr>
            </p:nvGraphicFramePr>
            <p:xfrm>
              <a:off x="445294" y="1917052"/>
              <a:ext cx="5468937" cy="344275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11" name="Chart 10">
                <a:extLst>
                  <a:ext uri="{FF2B5EF4-FFF2-40B4-BE49-F238E27FC236}">
                    <a16:creationId xmlns:a16="http://schemas.microsoft.com/office/drawing/2014/main" id="{39AB7060-01D1-EEA6-839D-613CD12FD6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5294" y="1917052"/>
                <a:ext cx="5468937" cy="3442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12" name="Chart 11">
                <a:extLst>
                  <a:ext uri="{FF2B5EF4-FFF2-40B4-BE49-F238E27FC236}">
                    <a16:creationId xmlns:a16="http://schemas.microsoft.com/office/drawing/2014/main" id="{96DD5BCA-5AB8-46D1-A705-1E00E4F7C41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33139430"/>
                  </p:ext>
                </p:extLst>
              </p:nvPr>
            </p:nvGraphicFramePr>
            <p:xfrm>
              <a:off x="6094675" y="1917051"/>
              <a:ext cx="5468937" cy="344275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12" name="Chart 11">
                <a:extLst>
                  <a:ext uri="{FF2B5EF4-FFF2-40B4-BE49-F238E27FC236}">
                    <a16:creationId xmlns:a16="http://schemas.microsoft.com/office/drawing/2014/main" id="{96DD5BCA-5AB8-46D1-A705-1E00E4F7C4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94675" y="1917051"/>
                <a:ext cx="5468937" cy="344275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6592509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{986C9005-550C-4E9B-B374-F722ADDEA089}tf33713516_win32</Template>
  <TotalTime>1047</TotalTime>
  <Words>1828</Words>
  <Application>Microsoft Office PowerPoint</Application>
  <PresentationFormat>Widescreen</PresentationFormat>
  <Paragraphs>354</Paragraphs>
  <Slides>28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Gill Sans MT</vt:lpstr>
      <vt:lpstr>Gill Sans MT (Body)</vt:lpstr>
      <vt:lpstr>Walbaum Display</vt:lpstr>
      <vt:lpstr>3DFloatVTI</vt:lpstr>
      <vt:lpstr> Development of a Data-Related Job Salary Calculator   Based on Data Science Salary Trends for US Workers – 1Q2023</vt:lpstr>
      <vt:lpstr>Agenda</vt:lpstr>
      <vt:lpstr>Introduction</vt:lpstr>
      <vt:lpstr>PowerPoint Presentation</vt:lpstr>
      <vt:lpstr>Tools Used</vt:lpstr>
      <vt:lpstr>Team</vt:lpstr>
      <vt:lpstr>Dataset Overview – Original csv</vt:lpstr>
      <vt:lpstr>Data Cleaning</vt:lpstr>
      <vt:lpstr>Summary of Data Volume per Step</vt:lpstr>
      <vt:lpstr>Dataset Overview</vt:lpstr>
      <vt:lpstr>Data Cleaning – Refining the Dataset (1)</vt:lpstr>
      <vt:lpstr>Data Cleaning – Refining the Dataset (2)</vt:lpstr>
      <vt:lpstr>Building the Model</vt:lpstr>
      <vt:lpstr>Implementing the Random Forest Model </vt:lpstr>
      <vt:lpstr>Data Analysis - Model </vt:lpstr>
      <vt:lpstr>Website Development</vt:lpstr>
      <vt:lpstr>App Files</vt:lpstr>
      <vt:lpstr>App  Navigation</vt:lpstr>
      <vt:lpstr>Data-Related Jobs Salary Predictor app -  Landing Page</vt:lpstr>
      <vt:lpstr>App Navigation and User Experience</vt:lpstr>
      <vt:lpstr>Model Implementation</vt:lpstr>
      <vt:lpstr>Data Entry &amp; Results Prediction Demonstrration </vt:lpstr>
      <vt:lpstr>Sample Salary Predictions</vt:lpstr>
      <vt:lpstr>Summary</vt:lpstr>
      <vt:lpstr>Lessons Learned</vt:lpstr>
      <vt:lpstr>Ready to negotiate salary  for your new data science position…  this app is here to help.   Know your worth  *  You are your best advocate.  https://github.com/CMccormick0003/Data_Science_Salary_Trends.git</vt:lpstr>
      <vt:lpstr>Data Sources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Calogera McCormick</dc:creator>
  <cp:lastModifiedBy>Calogera McCormick</cp:lastModifiedBy>
  <cp:revision>2</cp:revision>
  <dcterms:created xsi:type="dcterms:W3CDTF">2023-06-02T11:36:46Z</dcterms:created>
  <dcterms:modified xsi:type="dcterms:W3CDTF">2023-06-12T17:01:57Z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